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data5.xml" ContentType="application/vnd.openxmlformats-officedocument.drawingml.diagramData+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4"/>
  </p:notesMasterIdLst>
  <p:handoutMasterIdLst>
    <p:handoutMasterId r:id="rId15"/>
  </p:handoutMasterIdLst>
  <p:sldIdLst>
    <p:sldId id="256" r:id="rId2"/>
    <p:sldId id="342" r:id="rId3"/>
    <p:sldId id="330" r:id="rId4"/>
    <p:sldId id="343" r:id="rId5"/>
    <p:sldId id="332" r:id="rId6"/>
    <p:sldId id="341" r:id="rId7"/>
    <p:sldId id="334" r:id="rId8"/>
    <p:sldId id="335" r:id="rId9"/>
    <p:sldId id="337" r:id="rId10"/>
    <p:sldId id="338" r:id="rId11"/>
    <p:sldId id="339" r:id="rId12"/>
    <p:sldId id="32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B0DD7F"/>
    <a:srgbClr val="006699"/>
    <a:srgbClr val="84CA36"/>
    <a:srgbClr val="00A8A4"/>
    <a:srgbClr val="009692"/>
    <a:srgbClr val="0062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34" autoAdjust="0"/>
    <p:restoredTop sz="81900" autoAdjust="0"/>
  </p:normalViewPr>
  <p:slideViewPr>
    <p:cSldViewPr>
      <p:cViewPr>
        <p:scale>
          <a:sx n="68" d="100"/>
          <a:sy n="68"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6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656CC-2CA9-4E96-8FDC-C9AF0A6B973D}"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ru-RU"/>
        </a:p>
      </dgm:t>
    </dgm:pt>
    <dgm:pt modelId="{98CED9D0-8533-4491-9EB8-CBCACE135900}">
      <dgm:prSet custT="1"/>
      <dgm:spPr/>
      <dgm:t>
        <a:bodyPr/>
        <a:lstStyle/>
        <a:p>
          <a:pPr rtl="0"/>
          <a:r>
            <a:rPr lang="en-US" sz="2400" b="1" dirty="0" smtClean="0">
              <a:solidFill>
                <a:schemeClr val="accent1">
                  <a:lumMod val="50000"/>
                </a:schemeClr>
              </a:solidFill>
            </a:rPr>
            <a:t>	</a:t>
          </a:r>
          <a:r>
            <a:rPr lang="en-US" sz="2400" b="1" noProof="0" dirty="0" smtClean="0">
              <a:solidFill>
                <a:schemeClr val="tx1"/>
              </a:solidFill>
            </a:rPr>
            <a:t>A teacher looses a monopoly on a body of </a:t>
          </a:r>
        </a:p>
        <a:p>
          <a:pPr rtl="0"/>
          <a:r>
            <a:rPr lang="en-US" sz="2400" b="1" noProof="0" dirty="0" smtClean="0">
              <a:solidFill>
                <a:schemeClr val="tx1"/>
              </a:solidFill>
            </a:rPr>
            <a:t>	knowledge</a:t>
          </a:r>
        </a:p>
      </dgm:t>
    </dgm:pt>
    <dgm:pt modelId="{685E2AAE-0BBD-4B81-90F0-0F358DB44772}" type="parTrans" cxnId="{0B4BD3F1-3916-49DB-A6F1-889930D9962B}">
      <dgm:prSet/>
      <dgm:spPr/>
      <dgm:t>
        <a:bodyPr/>
        <a:lstStyle/>
        <a:p>
          <a:endParaRPr lang="ru-RU">
            <a:solidFill>
              <a:schemeClr val="accent1">
                <a:lumMod val="50000"/>
              </a:schemeClr>
            </a:solidFill>
          </a:endParaRPr>
        </a:p>
      </dgm:t>
    </dgm:pt>
    <dgm:pt modelId="{8A773231-2D11-4698-ABDA-A3137E945483}" type="sibTrans" cxnId="{0B4BD3F1-3916-49DB-A6F1-889930D9962B}">
      <dgm:prSet/>
      <dgm:spPr/>
      <dgm:t>
        <a:bodyPr/>
        <a:lstStyle/>
        <a:p>
          <a:endParaRPr lang="ru-RU">
            <a:solidFill>
              <a:schemeClr val="accent1">
                <a:lumMod val="50000"/>
              </a:schemeClr>
            </a:solidFill>
          </a:endParaRPr>
        </a:p>
      </dgm:t>
    </dgm:pt>
    <dgm:pt modelId="{8B5F3575-D501-4685-8EC6-8D0EB0119252}">
      <dgm:prSet custT="1"/>
      <dgm:spPr/>
      <dgm:t>
        <a:bodyPr/>
        <a:lstStyle/>
        <a:p>
          <a:pPr rtl="0"/>
          <a:r>
            <a:rPr lang="en-US" sz="2400" b="1" dirty="0" smtClean="0">
              <a:solidFill>
                <a:schemeClr val="accent1">
                  <a:lumMod val="50000"/>
                </a:schemeClr>
              </a:solidFill>
            </a:rPr>
            <a:t>	</a:t>
          </a:r>
          <a:r>
            <a:rPr lang="en-US" sz="2400" b="1" noProof="0" dirty="0" smtClean="0">
              <a:solidFill>
                <a:schemeClr val="tx1"/>
              </a:solidFill>
            </a:rPr>
            <a:t>Students get unlimited access </a:t>
          </a:r>
          <a:br>
            <a:rPr lang="en-US" sz="2400" b="1" noProof="0" dirty="0" smtClean="0">
              <a:solidFill>
                <a:schemeClr val="tx1"/>
              </a:solidFill>
            </a:rPr>
          </a:br>
          <a:r>
            <a:rPr lang="en-US" sz="2400" b="1" noProof="0" dirty="0" smtClean="0">
              <a:solidFill>
                <a:schemeClr val="tx1"/>
              </a:solidFill>
            </a:rPr>
            <a:t>             to information resources</a:t>
          </a:r>
          <a:endParaRPr lang="ru-RU" sz="2400" b="1" noProof="0" dirty="0">
            <a:solidFill>
              <a:schemeClr val="tx1"/>
            </a:solidFill>
          </a:endParaRPr>
        </a:p>
      </dgm:t>
    </dgm:pt>
    <dgm:pt modelId="{516336B4-F893-4B0D-BE5B-8C2B09594DD7}" type="parTrans" cxnId="{C532E0A7-9A99-461E-B43A-9D4BC79989E0}">
      <dgm:prSet/>
      <dgm:spPr/>
      <dgm:t>
        <a:bodyPr/>
        <a:lstStyle/>
        <a:p>
          <a:endParaRPr lang="ru-RU">
            <a:solidFill>
              <a:schemeClr val="accent1">
                <a:lumMod val="50000"/>
              </a:schemeClr>
            </a:solidFill>
          </a:endParaRPr>
        </a:p>
      </dgm:t>
    </dgm:pt>
    <dgm:pt modelId="{BE3D6A81-C5A2-4C01-9358-33D08F8F36B8}" type="sibTrans" cxnId="{C532E0A7-9A99-461E-B43A-9D4BC79989E0}">
      <dgm:prSet/>
      <dgm:spPr/>
      <dgm:t>
        <a:bodyPr/>
        <a:lstStyle/>
        <a:p>
          <a:endParaRPr lang="ru-RU">
            <a:solidFill>
              <a:schemeClr val="accent1">
                <a:lumMod val="50000"/>
              </a:schemeClr>
            </a:solidFill>
          </a:endParaRPr>
        </a:p>
      </dgm:t>
    </dgm:pt>
    <dgm:pt modelId="{280BBA2B-B118-4401-ADEA-7F45A47FC988}">
      <dgm:prSet custT="1"/>
      <dgm:spPr/>
      <dgm:t>
        <a:bodyPr/>
        <a:lstStyle/>
        <a:p>
          <a:pPr rtl="0"/>
          <a:r>
            <a:rPr lang="en-US" sz="2300" b="1" dirty="0" smtClean="0">
              <a:solidFill>
                <a:schemeClr val="accent1">
                  <a:lumMod val="50000"/>
                </a:schemeClr>
              </a:solidFill>
            </a:rPr>
            <a:t>	</a:t>
          </a:r>
          <a:r>
            <a:rPr lang="en-US" sz="2400" b="1" spc="-40" baseline="0" noProof="0" dirty="0" smtClean="0">
              <a:solidFill>
                <a:schemeClr val="tx1"/>
              </a:solidFill>
            </a:rPr>
            <a:t>Phenomenon of “red shift”</a:t>
          </a:r>
          <a:r>
            <a:rPr lang="ru-RU" sz="2400" b="1" spc="-40" baseline="0" noProof="0" dirty="0" smtClean="0">
              <a:solidFill>
                <a:schemeClr val="tx1"/>
              </a:solidFill>
            </a:rPr>
            <a:t> </a:t>
          </a:r>
          <a:r>
            <a:rPr lang="en-US" sz="2400" b="1" spc="-40" baseline="0" noProof="0" dirty="0" smtClean="0">
              <a:solidFill>
                <a:schemeClr val="tx1"/>
              </a:solidFill>
            </a:rPr>
            <a:t>within the broadening</a:t>
          </a:r>
          <a:r>
            <a:rPr lang="en-US" sz="2400" b="1" noProof="0" dirty="0" smtClean="0">
              <a:solidFill>
                <a:schemeClr val="tx1"/>
              </a:solidFill>
            </a:rPr>
            <a:t/>
          </a:r>
          <a:br>
            <a:rPr lang="en-US" sz="2400" b="1" noProof="0" dirty="0" smtClean="0">
              <a:solidFill>
                <a:schemeClr val="tx1"/>
              </a:solidFill>
            </a:rPr>
          </a:br>
          <a:r>
            <a:rPr lang="en-US" sz="2400" b="1" noProof="0" dirty="0" smtClean="0">
              <a:solidFill>
                <a:schemeClr val="tx1"/>
              </a:solidFill>
            </a:rPr>
            <a:t>            of informative and communicative space</a:t>
          </a:r>
          <a:endParaRPr lang="ru-RU" sz="2400" b="1" noProof="0" dirty="0">
            <a:solidFill>
              <a:schemeClr val="tx1"/>
            </a:solidFill>
          </a:endParaRPr>
        </a:p>
      </dgm:t>
    </dgm:pt>
    <dgm:pt modelId="{F2CA6740-E13A-47F8-971E-3341270CEDB7}" type="parTrans" cxnId="{2AAD39D9-E5FA-47E2-B50F-D24140E8FB8D}">
      <dgm:prSet/>
      <dgm:spPr/>
      <dgm:t>
        <a:bodyPr/>
        <a:lstStyle/>
        <a:p>
          <a:endParaRPr lang="ru-RU">
            <a:solidFill>
              <a:schemeClr val="accent1">
                <a:lumMod val="50000"/>
              </a:schemeClr>
            </a:solidFill>
          </a:endParaRPr>
        </a:p>
      </dgm:t>
    </dgm:pt>
    <dgm:pt modelId="{83FEE2AF-1499-4702-BA47-B4BB31D32EC8}" type="sibTrans" cxnId="{2AAD39D9-E5FA-47E2-B50F-D24140E8FB8D}">
      <dgm:prSet/>
      <dgm:spPr/>
      <dgm:t>
        <a:bodyPr/>
        <a:lstStyle/>
        <a:p>
          <a:endParaRPr lang="ru-RU">
            <a:solidFill>
              <a:schemeClr val="accent1">
                <a:lumMod val="50000"/>
              </a:schemeClr>
            </a:solidFill>
          </a:endParaRPr>
        </a:p>
      </dgm:t>
    </dgm:pt>
    <dgm:pt modelId="{3AF08167-CA94-4986-AB8D-7184A5C11A90}">
      <dgm:prSet custT="1"/>
      <dgm:spPr/>
      <dgm:t>
        <a:bodyPr/>
        <a:lstStyle/>
        <a:p>
          <a:pPr algn="l" rtl="0"/>
          <a:r>
            <a:rPr lang="en-US" sz="2600" b="1" dirty="0" smtClean="0">
              <a:solidFill>
                <a:schemeClr val="accent1">
                  <a:lumMod val="50000"/>
                </a:schemeClr>
              </a:solidFill>
            </a:rPr>
            <a:t>	</a:t>
          </a:r>
          <a:r>
            <a:rPr lang="en-US" sz="2400" b="1" noProof="0" dirty="0" smtClean="0">
              <a:solidFill>
                <a:schemeClr val="tx1"/>
              </a:solidFill>
            </a:rPr>
            <a:t>Qualitative and quantitative differences in ICT-</a:t>
          </a:r>
          <a:br>
            <a:rPr lang="en-US" sz="2400" b="1" noProof="0" dirty="0" smtClean="0">
              <a:solidFill>
                <a:schemeClr val="tx1"/>
              </a:solidFill>
            </a:rPr>
          </a:br>
          <a:r>
            <a:rPr lang="en-US" sz="2400" b="1" noProof="0" dirty="0" smtClean="0">
              <a:solidFill>
                <a:schemeClr val="tx1"/>
              </a:solidFill>
            </a:rPr>
            <a:t>              </a:t>
          </a:r>
          <a:r>
            <a:rPr lang="en-US" sz="2400" b="1" spc="-40" baseline="0" noProof="0" dirty="0" smtClean="0">
              <a:solidFill>
                <a:schemeClr val="tx1"/>
              </a:solidFill>
            </a:rPr>
            <a:t>competences of younger and older generations</a:t>
          </a:r>
          <a:endParaRPr lang="ru-RU" sz="2400" b="1" spc="-40" baseline="0" noProof="0" dirty="0">
            <a:solidFill>
              <a:schemeClr val="tx1"/>
            </a:solidFill>
          </a:endParaRPr>
        </a:p>
      </dgm:t>
    </dgm:pt>
    <dgm:pt modelId="{AFA2DB97-C677-41D6-9D2E-54D02739B101}" type="parTrans" cxnId="{3BB59193-E9F0-490E-A7EC-F36A715DFF7C}">
      <dgm:prSet/>
      <dgm:spPr/>
      <dgm:t>
        <a:bodyPr/>
        <a:lstStyle/>
        <a:p>
          <a:endParaRPr lang="ru-RU">
            <a:solidFill>
              <a:schemeClr val="accent1">
                <a:lumMod val="50000"/>
              </a:schemeClr>
            </a:solidFill>
          </a:endParaRPr>
        </a:p>
      </dgm:t>
    </dgm:pt>
    <dgm:pt modelId="{24459A67-F632-4FC5-935A-3DF3A1A6A413}" type="sibTrans" cxnId="{3BB59193-E9F0-490E-A7EC-F36A715DFF7C}">
      <dgm:prSet/>
      <dgm:spPr/>
      <dgm:t>
        <a:bodyPr/>
        <a:lstStyle/>
        <a:p>
          <a:endParaRPr lang="ru-RU">
            <a:solidFill>
              <a:schemeClr val="accent1">
                <a:lumMod val="50000"/>
              </a:schemeClr>
            </a:solidFill>
          </a:endParaRPr>
        </a:p>
      </dgm:t>
    </dgm:pt>
    <dgm:pt modelId="{D2DE7432-08A5-43E9-BEEC-FED595D2CA05}" type="pres">
      <dgm:prSet presAssocID="{EDC656CC-2CA9-4E96-8FDC-C9AF0A6B973D}" presName="linear" presStyleCnt="0">
        <dgm:presLayoutVars>
          <dgm:animLvl val="lvl"/>
          <dgm:resizeHandles val="exact"/>
        </dgm:presLayoutVars>
      </dgm:prSet>
      <dgm:spPr/>
      <dgm:t>
        <a:bodyPr/>
        <a:lstStyle/>
        <a:p>
          <a:endParaRPr lang="en-US"/>
        </a:p>
      </dgm:t>
    </dgm:pt>
    <dgm:pt modelId="{0D3F4B81-CCF5-4D2B-BAA7-E6E973EDC2A7}" type="pres">
      <dgm:prSet presAssocID="{98CED9D0-8533-4491-9EB8-CBCACE135900}" presName="parentText" presStyleLbl="node1" presStyleIdx="0" presStyleCnt="4" custScaleY="81812" custLinFactNeighborY="32922">
        <dgm:presLayoutVars>
          <dgm:chMax val="0"/>
          <dgm:bulletEnabled val="1"/>
        </dgm:presLayoutVars>
      </dgm:prSet>
      <dgm:spPr/>
      <dgm:t>
        <a:bodyPr/>
        <a:lstStyle/>
        <a:p>
          <a:endParaRPr lang="en-US"/>
        </a:p>
      </dgm:t>
    </dgm:pt>
    <dgm:pt modelId="{FAF3D18E-8D8E-44C1-A34D-36842B637E8C}" type="pres">
      <dgm:prSet presAssocID="{8A773231-2D11-4698-ABDA-A3137E945483}" presName="spacer" presStyleCnt="0"/>
      <dgm:spPr/>
    </dgm:pt>
    <dgm:pt modelId="{D4552E5C-C085-4383-A060-FB7C82FF1295}" type="pres">
      <dgm:prSet presAssocID="{8B5F3575-D501-4685-8EC6-8D0EB0119252}" presName="parentText" presStyleLbl="node1" presStyleIdx="1" presStyleCnt="4" custScaleY="80447" custLinFactNeighborY="4257">
        <dgm:presLayoutVars>
          <dgm:chMax val="0"/>
          <dgm:bulletEnabled val="1"/>
        </dgm:presLayoutVars>
      </dgm:prSet>
      <dgm:spPr/>
      <dgm:t>
        <a:bodyPr/>
        <a:lstStyle/>
        <a:p>
          <a:endParaRPr lang="ru-RU"/>
        </a:p>
      </dgm:t>
    </dgm:pt>
    <dgm:pt modelId="{A4CE8C3E-5462-4CF3-BECF-51DB9BFDCDD3}" type="pres">
      <dgm:prSet presAssocID="{BE3D6A81-C5A2-4C01-9358-33D08F8F36B8}" presName="spacer" presStyleCnt="0"/>
      <dgm:spPr/>
    </dgm:pt>
    <dgm:pt modelId="{2BCE8EF4-56F7-4D83-8C08-F047E53D139B}" type="pres">
      <dgm:prSet presAssocID="{280BBA2B-B118-4401-ADEA-7F45A47FC988}" presName="parentText" presStyleLbl="node1" presStyleIdx="2" presStyleCnt="4" custScaleY="79311" custLinFactNeighborY="-19420">
        <dgm:presLayoutVars>
          <dgm:chMax val="0"/>
          <dgm:bulletEnabled val="1"/>
        </dgm:presLayoutVars>
      </dgm:prSet>
      <dgm:spPr/>
      <dgm:t>
        <a:bodyPr/>
        <a:lstStyle/>
        <a:p>
          <a:endParaRPr lang="ru-RU"/>
        </a:p>
      </dgm:t>
    </dgm:pt>
    <dgm:pt modelId="{1175C42A-52C2-4D12-AA48-90B19EF5D218}" type="pres">
      <dgm:prSet presAssocID="{83FEE2AF-1499-4702-BA47-B4BB31D32EC8}" presName="spacer" presStyleCnt="0"/>
      <dgm:spPr/>
    </dgm:pt>
    <dgm:pt modelId="{B7310440-5C6A-4368-B91D-0E358D140C7C}" type="pres">
      <dgm:prSet presAssocID="{3AF08167-CA94-4986-AB8D-7184A5C11A90}" presName="parentText" presStyleLbl="node1" presStyleIdx="3" presStyleCnt="4" custScaleY="76310" custLinFactNeighborY="-17727">
        <dgm:presLayoutVars>
          <dgm:chMax val="0"/>
          <dgm:bulletEnabled val="1"/>
        </dgm:presLayoutVars>
      </dgm:prSet>
      <dgm:spPr/>
      <dgm:t>
        <a:bodyPr/>
        <a:lstStyle/>
        <a:p>
          <a:endParaRPr lang="ru-RU"/>
        </a:p>
      </dgm:t>
    </dgm:pt>
  </dgm:ptLst>
  <dgm:cxnLst>
    <dgm:cxn modelId="{A02F3824-5787-4FF6-9453-83E67055E6FA}" type="presOf" srcId="{8B5F3575-D501-4685-8EC6-8D0EB0119252}" destId="{D4552E5C-C085-4383-A060-FB7C82FF1295}" srcOrd="0" destOrd="0" presId="urn:microsoft.com/office/officeart/2005/8/layout/vList2"/>
    <dgm:cxn modelId="{7DCC4FEC-18D9-439D-9DD7-C8219D40FFDD}" type="presOf" srcId="{3AF08167-CA94-4986-AB8D-7184A5C11A90}" destId="{B7310440-5C6A-4368-B91D-0E358D140C7C}" srcOrd="0" destOrd="0" presId="urn:microsoft.com/office/officeart/2005/8/layout/vList2"/>
    <dgm:cxn modelId="{0FE01C78-0A46-4E49-93E7-B4035275A22A}" type="presOf" srcId="{280BBA2B-B118-4401-ADEA-7F45A47FC988}" destId="{2BCE8EF4-56F7-4D83-8C08-F047E53D139B}" srcOrd="0" destOrd="0" presId="urn:microsoft.com/office/officeart/2005/8/layout/vList2"/>
    <dgm:cxn modelId="{25931032-18DA-4A87-968F-DE1E3973092A}" type="presOf" srcId="{98CED9D0-8533-4491-9EB8-CBCACE135900}" destId="{0D3F4B81-CCF5-4D2B-BAA7-E6E973EDC2A7}" srcOrd="0" destOrd="0" presId="urn:microsoft.com/office/officeart/2005/8/layout/vList2"/>
    <dgm:cxn modelId="{0B4BD3F1-3916-49DB-A6F1-889930D9962B}" srcId="{EDC656CC-2CA9-4E96-8FDC-C9AF0A6B973D}" destId="{98CED9D0-8533-4491-9EB8-CBCACE135900}" srcOrd="0" destOrd="0" parTransId="{685E2AAE-0BBD-4B81-90F0-0F358DB44772}" sibTransId="{8A773231-2D11-4698-ABDA-A3137E945483}"/>
    <dgm:cxn modelId="{C532E0A7-9A99-461E-B43A-9D4BC79989E0}" srcId="{EDC656CC-2CA9-4E96-8FDC-C9AF0A6B973D}" destId="{8B5F3575-D501-4685-8EC6-8D0EB0119252}" srcOrd="1" destOrd="0" parTransId="{516336B4-F893-4B0D-BE5B-8C2B09594DD7}" sibTransId="{BE3D6A81-C5A2-4C01-9358-33D08F8F36B8}"/>
    <dgm:cxn modelId="{3BB59193-E9F0-490E-A7EC-F36A715DFF7C}" srcId="{EDC656CC-2CA9-4E96-8FDC-C9AF0A6B973D}" destId="{3AF08167-CA94-4986-AB8D-7184A5C11A90}" srcOrd="3" destOrd="0" parTransId="{AFA2DB97-C677-41D6-9D2E-54D02739B101}" sibTransId="{24459A67-F632-4FC5-935A-3DF3A1A6A413}"/>
    <dgm:cxn modelId="{36123888-67DE-4022-AAD4-380C602B914C}" type="presOf" srcId="{EDC656CC-2CA9-4E96-8FDC-C9AF0A6B973D}" destId="{D2DE7432-08A5-43E9-BEEC-FED595D2CA05}" srcOrd="0" destOrd="0" presId="urn:microsoft.com/office/officeart/2005/8/layout/vList2"/>
    <dgm:cxn modelId="{2AAD39D9-E5FA-47E2-B50F-D24140E8FB8D}" srcId="{EDC656CC-2CA9-4E96-8FDC-C9AF0A6B973D}" destId="{280BBA2B-B118-4401-ADEA-7F45A47FC988}" srcOrd="2" destOrd="0" parTransId="{F2CA6740-E13A-47F8-971E-3341270CEDB7}" sibTransId="{83FEE2AF-1499-4702-BA47-B4BB31D32EC8}"/>
    <dgm:cxn modelId="{3810B165-8012-4F12-A8A9-C1D7ACFB8328}" type="presParOf" srcId="{D2DE7432-08A5-43E9-BEEC-FED595D2CA05}" destId="{0D3F4B81-CCF5-4D2B-BAA7-E6E973EDC2A7}" srcOrd="0" destOrd="0" presId="urn:microsoft.com/office/officeart/2005/8/layout/vList2"/>
    <dgm:cxn modelId="{5D4FBC24-8A1D-4A8B-9486-33528DC66C5D}" type="presParOf" srcId="{D2DE7432-08A5-43E9-BEEC-FED595D2CA05}" destId="{FAF3D18E-8D8E-44C1-A34D-36842B637E8C}" srcOrd="1" destOrd="0" presId="urn:microsoft.com/office/officeart/2005/8/layout/vList2"/>
    <dgm:cxn modelId="{969BF80A-4911-47B7-BCB7-914936EDCE51}" type="presParOf" srcId="{D2DE7432-08A5-43E9-BEEC-FED595D2CA05}" destId="{D4552E5C-C085-4383-A060-FB7C82FF1295}" srcOrd="2" destOrd="0" presId="urn:microsoft.com/office/officeart/2005/8/layout/vList2"/>
    <dgm:cxn modelId="{4530086F-0349-4749-85B6-D17DE3860C06}" type="presParOf" srcId="{D2DE7432-08A5-43E9-BEEC-FED595D2CA05}" destId="{A4CE8C3E-5462-4CF3-BECF-51DB9BFDCDD3}" srcOrd="3" destOrd="0" presId="urn:microsoft.com/office/officeart/2005/8/layout/vList2"/>
    <dgm:cxn modelId="{0D2BE756-FCF0-4B43-9C2C-45151FB96839}" type="presParOf" srcId="{D2DE7432-08A5-43E9-BEEC-FED595D2CA05}" destId="{2BCE8EF4-56F7-4D83-8C08-F047E53D139B}" srcOrd="4" destOrd="0" presId="urn:microsoft.com/office/officeart/2005/8/layout/vList2"/>
    <dgm:cxn modelId="{767F18DF-D4E4-4736-8D64-EE420B69DD14}" type="presParOf" srcId="{D2DE7432-08A5-43E9-BEEC-FED595D2CA05}" destId="{1175C42A-52C2-4D12-AA48-90B19EF5D218}" srcOrd="5" destOrd="0" presId="urn:microsoft.com/office/officeart/2005/8/layout/vList2"/>
    <dgm:cxn modelId="{37DD0619-284A-4AD2-81AF-90C37C90EB98}" type="presParOf" srcId="{D2DE7432-08A5-43E9-BEEC-FED595D2CA05}" destId="{B7310440-5C6A-4368-B91D-0E358D140C7C}" srcOrd="6"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2BF61-A416-4E40-A82A-B77B21CF4DB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7E995136-3AC5-42C7-A1CC-0ABA63D5E635}">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en-US" noProof="0" dirty="0" smtClean="0"/>
            <a:t>Education as a concept </a:t>
          </a:r>
          <a:endParaRPr lang="en-US" noProof="0" dirty="0"/>
        </a:p>
      </dgm:t>
    </dgm:pt>
    <dgm:pt modelId="{11BA2931-0C96-4946-9B64-18AC9449F44D}" type="parTrans" cxnId="{A98B5F36-5937-4261-AD8B-86C0146A63FB}">
      <dgm:prSet/>
      <dgm:spPr/>
      <dgm:t>
        <a:bodyPr/>
        <a:lstStyle/>
        <a:p>
          <a:endParaRPr lang="ru-RU"/>
        </a:p>
      </dgm:t>
    </dgm:pt>
    <dgm:pt modelId="{AC20CDA3-B9A7-495B-8AC2-8663714F0852}" type="sibTrans" cxnId="{A98B5F36-5937-4261-AD8B-86C0146A63FB}">
      <dgm:prSet/>
      <dgm:spPr/>
      <dgm:t>
        <a:bodyPr/>
        <a:lstStyle/>
        <a:p>
          <a:endParaRPr lang="ru-RU"/>
        </a:p>
      </dgm:t>
    </dgm:pt>
    <dgm:pt modelId="{43511267-BD48-4EB4-A941-47105661D6E3}">
      <dgm:prSet phldrT="[Текст]">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ru-RU" dirty="0" smtClean="0"/>
            <a:t>2</a:t>
          </a:r>
          <a:endParaRPr lang="ru-RU" dirty="0"/>
        </a:p>
      </dgm:t>
    </dgm:pt>
    <dgm:pt modelId="{58071C6E-E993-4541-8EDA-5D025F529E98}" type="parTrans" cxnId="{1FEF7F58-1F74-4B70-A273-3BC1430C6C30}">
      <dgm:prSet/>
      <dgm:spPr/>
      <dgm:t>
        <a:bodyPr/>
        <a:lstStyle/>
        <a:p>
          <a:endParaRPr lang="ru-RU"/>
        </a:p>
      </dgm:t>
    </dgm:pt>
    <dgm:pt modelId="{BAEA18E0-E953-468C-A5E4-67A0AA114A87}" type="sibTrans" cxnId="{1FEF7F58-1F74-4B70-A273-3BC1430C6C30}">
      <dgm:prSet/>
      <dgm:spPr/>
      <dgm:t>
        <a:bodyPr/>
        <a:lstStyle/>
        <a:p>
          <a:endParaRPr lang="ru-RU"/>
        </a:p>
      </dgm:t>
    </dgm:pt>
    <dgm:pt modelId="{C829B13F-85C1-4227-9916-9B462EA211B3}">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en-US" dirty="0" smtClean="0"/>
            <a:t>Competitiveness</a:t>
          </a:r>
          <a:r>
            <a:rPr lang="ru-RU" dirty="0" smtClean="0"/>
            <a:t> </a:t>
          </a:r>
          <a:r>
            <a:rPr lang="en-US" noProof="0" dirty="0" smtClean="0"/>
            <a:t>of education </a:t>
          </a:r>
          <a:endParaRPr lang="en-US" noProof="0" dirty="0"/>
        </a:p>
      </dgm:t>
    </dgm:pt>
    <dgm:pt modelId="{A63FE45D-10EA-4A19-9C1E-3A50626B6556}" type="parTrans" cxnId="{964D057E-B2B7-4161-AF4E-1985C59F8E58}">
      <dgm:prSet/>
      <dgm:spPr/>
      <dgm:t>
        <a:bodyPr/>
        <a:lstStyle/>
        <a:p>
          <a:endParaRPr lang="ru-RU"/>
        </a:p>
      </dgm:t>
    </dgm:pt>
    <dgm:pt modelId="{2E3129E5-7353-403F-B03A-10581AEFEDA3}" type="sibTrans" cxnId="{964D057E-B2B7-4161-AF4E-1985C59F8E58}">
      <dgm:prSet/>
      <dgm:spPr/>
      <dgm:t>
        <a:bodyPr/>
        <a:lstStyle/>
        <a:p>
          <a:endParaRPr lang="ru-RU"/>
        </a:p>
      </dgm:t>
    </dgm:pt>
    <dgm:pt modelId="{EAC8082A-A06F-46AF-8014-A622D2ACB425}">
      <dgm:prSet phldrT="[Текст]">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ru-RU" dirty="0" smtClean="0"/>
            <a:t>3</a:t>
          </a:r>
          <a:endParaRPr lang="ru-RU" dirty="0"/>
        </a:p>
      </dgm:t>
    </dgm:pt>
    <dgm:pt modelId="{CD61F781-C8AC-4AFC-83E9-89AE19FD3E3B}" type="parTrans" cxnId="{97C4A2FA-6269-4F94-B343-AD267303BA24}">
      <dgm:prSet/>
      <dgm:spPr/>
      <dgm:t>
        <a:bodyPr/>
        <a:lstStyle/>
        <a:p>
          <a:endParaRPr lang="ru-RU"/>
        </a:p>
      </dgm:t>
    </dgm:pt>
    <dgm:pt modelId="{1C521A16-7C20-40F9-9D24-B91543E2E2A1}" type="sibTrans" cxnId="{97C4A2FA-6269-4F94-B343-AD267303BA24}">
      <dgm:prSet/>
      <dgm:spPr/>
      <dgm:t>
        <a:bodyPr/>
        <a:lstStyle/>
        <a:p>
          <a:endParaRPr lang="ru-RU"/>
        </a:p>
      </dgm:t>
    </dgm:pt>
    <dgm:pt modelId="{68230C00-DDF4-43CE-8F34-6B2CE86C1A31}">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en-US" dirty="0" smtClean="0"/>
            <a:t>The functions of a teacher and a student within the tree-dimension system</a:t>
          </a:r>
          <a:r>
            <a:rPr lang="ru-RU" dirty="0" smtClean="0"/>
            <a:t> </a:t>
          </a:r>
          <a:endParaRPr lang="ru-RU" dirty="0"/>
        </a:p>
      </dgm:t>
    </dgm:pt>
    <dgm:pt modelId="{7C7E60DF-083C-4120-BB65-3781A0F140C1}" type="parTrans" cxnId="{FA04EFAE-BB2E-46EF-83D4-911321B3857D}">
      <dgm:prSet/>
      <dgm:spPr/>
      <dgm:t>
        <a:bodyPr/>
        <a:lstStyle/>
        <a:p>
          <a:endParaRPr lang="ru-RU"/>
        </a:p>
      </dgm:t>
    </dgm:pt>
    <dgm:pt modelId="{2E47145A-98D5-4297-A676-4BDD069D0ACD}" type="sibTrans" cxnId="{FA04EFAE-BB2E-46EF-83D4-911321B3857D}">
      <dgm:prSet/>
      <dgm:spPr/>
      <dgm:t>
        <a:bodyPr/>
        <a:lstStyle/>
        <a:p>
          <a:endParaRPr lang="ru-RU"/>
        </a:p>
      </dgm:t>
    </dgm:pt>
    <dgm:pt modelId="{28230FB2-7E67-4751-AAE0-2A5AEADA1CB4}">
      <dgm:prSet>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ru-RU" dirty="0" smtClean="0"/>
            <a:t>4</a:t>
          </a:r>
          <a:endParaRPr lang="ru-RU" dirty="0"/>
        </a:p>
      </dgm:t>
    </dgm:pt>
    <dgm:pt modelId="{62E07E89-A6FD-4175-B66B-DDAABBAC76D1}" type="parTrans" cxnId="{BF97F2F1-2A92-47BC-974F-EBFA2783D1EE}">
      <dgm:prSet/>
      <dgm:spPr/>
      <dgm:t>
        <a:bodyPr/>
        <a:lstStyle/>
        <a:p>
          <a:endParaRPr lang="ru-RU"/>
        </a:p>
      </dgm:t>
    </dgm:pt>
    <dgm:pt modelId="{72876A57-854D-47E2-9667-0323E84F50C2}" type="sibTrans" cxnId="{BF97F2F1-2A92-47BC-974F-EBFA2783D1EE}">
      <dgm:prSet/>
      <dgm:spPr/>
      <dgm:t>
        <a:bodyPr/>
        <a:lstStyle/>
        <a:p>
          <a:endParaRPr lang="ru-RU"/>
        </a:p>
      </dgm:t>
    </dgm:pt>
    <dgm:pt modelId="{262DACDA-1B83-4A36-9C5A-A162D4EDEE26}">
      <dgm:prSet>
        <dgm:style>
          <a:lnRef idx="0">
            <a:schemeClr val="accent5"/>
          </a:lnRef>
          <a:fillRef idx="3">
            <a:schemeClr val="accent5"/>
          </a:fillRef>
          <a:effectRef idx="3">
            <a:schemeClr val="accent5"/>
          </a:effectRef>
          <a:fontRef idx="minor">
            <a:schemeClr val="lt1"/>
          </a:fontRef>
        </dgm:style>
      </dgm:prSet>
      <dgm:spPr/>
      <dgm:t>
        <a:bodyPr/>
        <a:lstStyle/>
        <a:p>
          <a:r>
            <a:rPr lang="en-US" dirty="0" smtClean="0"/>
            <a:t>The development of training specifications that correlate with the new career options</a:t>
          </a:r>
          <a:endParaRPr lang="ru-RU" dirty="0"/>
        </a:p>
      </dgm:t>
    </dgm:pt>
    <dgm:pt modelId="{A99B4E72-2273-4956-98DD-3EA2F7D4AD81}" type="parTrans" cxnId="{9D89328E-D93E-4D44-ADB6-8A2878996635}">
      <dgm:prSet/>
      <dgm:spPr/>
      <dgm:t>
        <a:bodyPr/>
        <a:lstStyle/>
        <a:p>
          <a:endParaRPr lang="ru-RU"/>
        </a:p>
      </dgm:t>
    </dgm:pt>
    <dgm:pt modelId="{2D2D9974-DB3F-4307-81CD-9B5B23A6E9DF}" type="sibTrans" cxnId="{9D89328E-D93E-4D44-ADB6-8A2878996635}">
      <dgm:prSet/>
      <dgm:spPr/>
      <dgm:t>
        <a:bodyPr/>
        <a:lstStyle/>
        <a:p>
          <a:endParaRPr lang="ru-RU"/>
        </a:p>
      </dgm:t>
    </dgm:pt>
    <dgm:pt modelId="{CBD497CF-EBF0-42AA-856F-9891E729A388}">
      <dgm:prSet phldrT="[Текст]">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ru-RU" dirty="0" smtClean="0"/>
            <a:t>1</a:t>
          </a:r>
          <a:endParaRPr lang="ru-RU" dirty="0"/>
        </a:p>
      </dgm:t>
    </dgm:pt>
    <dgm:pt modelId="{9294DC67-EF17-4287-96F0-76E700B8C10A}" type="sibTrans" cxnId="{58E31626-493F-439A-83DC-69E9648F61F5}">
      <dgm:prSet/>
      <dgm:spPr/>
      <dgm:t>
        <a:bodyPr/>
        <a:lstStyle/>
        <a:p>
          <a:endParaRPr lang="ru-RU"/>
        </a:p>
      </dgm:t>
    </dgm:pt>
    <dgm:pt modelId="{C4D2E206-6EE7-46A9-AD7E-EFFC49FF9D12}" type="parTrans" cxnId="{58E31626-493F-439A-83DC-69E9648F61F5}">
      <dgm:prSet/>
      <dgm:spPr/>
      <dgm:t>
        <a:bodyPr/>
        <a:lstStyle/>
        <a:p>
          <a:endParaRPr lang="ru-RU"/>
        </a:p>
      </dgm:t>
    </dgm:pt>
    <dgm:pt modelId="{A524DF0E-0104-4EB9-9FE4-C7EC22B0B5A4}" type="pres">
      <dgm:prSet presAssocID="{9032BF61-A416-4E40-A82A-B77B21CF4DB2}" presName="linearFlow" presStyleCnt="0">
        <dgm:presLayoutVars>
          <dgm:dir/>
          <dgm:animLvl val="lvl"/>
          <dgm:resizeHandles val="exact"/>
        </dgm:presLayoutVars>
      </dgm:prSet>
      <dgm:spPr/>
      <dgm:t>
        <a:bodyPr/>
        <a:lstStyle/>
        <a:p>
          <a:endParaRPr lang="ru-RU"/>
        </a:p>
      </dgm:t>
    </dgm:pt>
    <dgm:pt modelId="{399D3AB4-D20F-48A1-9543-D6A0BEC101A7}" type="pres">
      <dgm:prSet presAssocID="{CBD497CF-EBF0-42AA-856F-9891E729A388}" presName="composite" presStyleCnt="0"/>
      <dgm:spPr/>
    </dgm:pt>
    <dgm:pt modelId="{52B66EBE-F0C1-419B-91C4-0E7B4D25D6FA}" type="pres">
      <dgm:prSet presAssocID="{CBD497CF-EBF0-42AA-856F-9891E729A388}" presName="parentText" presStyleLbl="alignNode1" presStyleIdx="0" presStyleCnt="4">
        <dgm:presLayoutVars>
          <dgm:chMax val="1"/>
          <dgm:bulletEnabled val="1"/>
        </dgm:presLayoutVars>
      </dgm:prSet>
      <dgm:spPr/>
      <dgm:t>
        <a:bodyPr/>
        <a:lstStyle/>
        <a:p>
          <a:endParaRPr lang="ru-RU"/>
        </a:p>
      </dgm:t>
    </dgm:pt>
    <dgm:pt modelId="{A300D52A-8930-4AFC-ACF0-850372E8CB59}" type="pres">
      <dgm:prSet presAssocID="{CBD497CF-EBF0-42AA-856F-9891E729A388}" presName="descendantText" presStyleLbl="alignAcc1" presStyleIdx="0" presStyleCnt="4">
        <dgm:presLayoutVars>
          <dgm:bulletEnabled val="1"/>
        </dgm:presLayoutVars>
      </dgm:prSet>
      <dgm:spPr/>
      <dgm:t>
        <a:bodyPr/>
        <a:lstStyle/>
        <a:p>
          <a:endParaRPr lang="ru-RU"/>
        </a:p>
      </dgm:t>
    </dgm:pt>
    <dgm:pt modelId="{2A3E24A9-0CCE-46E4-8D3C-18E8410B67A0}" type="pres">
      <dgm:prSet presAssocID="{9294DC67-EF17-4287-96F0-76E700B8C10A}" presName="sp" presStyleCnt="0"/>
      <dgm:spPr/>
    </dgm:pt>
    <dgm:pt modelId="{C6B55F44-987E-4725-B413-AD2D952C8118}" type="pres">
      <dgm:prSet presAssocID="{43511267-BD48-4EB4-A941-47105661D6E3}" presName="composite" presStyleCnt="0"/>
      <dgm:spPr/>
    </dgm:pt>
    <dgm:pt modelId="{AC96754E-D43C-4238-A24C-1F66AC2DEC7A}" type="pres">
      <dgm:prSet presAssocID="{43511267-BD48-4EB4-A941-47105661D6E3}" presName="parentText" presStyleLbl="alignNode1" presStyleIdx="1" presStyleCnt="4">
        <dgm:presLayoutVars>
          <dgm:chMax val="1"/>
          <dgm:bulletEnabled val="1"/>
        </dgm:presLayoutVars>
      </dgm:prSet>
      <dgm:spPr/>
      <dgm:t>
        <a:bodyPr/>
        <a:lstStyle/>
        <a:p>
          <a:endParaRPr lang="ru-RU"/>
        </a:p>
      </dgm:t>
    </dgm:pt>
    <dgm:pt modelId="{4A025878-70C8-4C1B-9D27-CBC34AB45A68}" type="pres">
      <dgm:prSet presAssocID="{43511267-BD48-4EB4-A941-47105661D6E3}" presName="descendantText" presStyleLbl="alignAcc1" presStyleIdx="1" presStyleCnt="4">
        <dgm:presLayoutVars>
          <dgm:bulletEnabled val="1"/>
        </dgm:presLayoutVars>
      </dgm:prSet>
      <dgm:spPr/>
      <dgm:t>
        <a:bodyPr/>
        <a:lstStyle/>
        <a:p>
          <a:endParaRPr lang="ru-RU"/>
        </a:p>
      </dgm:t>
    </dgm:pt>
    <dgm:pt modelId="{BFA719CD-7501-493C-9EAC-A1865CA2FD95}" type="pres">
      <dgm:prSet presAssocID="{BAEA18E0-E953-468C-A5E4-67A0AA114A87}" presName="sp" presStyleCnt="0"/>
      <dgm:spPr/>
    </dgm:pt>
    <dgm:pt modelId="{833D4D0D-BE1D-4221-AD27-7C4EF0FE95F7}" type="pres">
      <dgm:prSet presAssocID="{EAC8082A-A06F-46AF-8014-A622D2ACB425}" presName="composite" presStyleCnt="0"/>
      <dgm:spPr/>
    </dgm:pt>
    <dgm:pt modelId="{A2281FF7-2365-4C34-9B19-7F6AA7061517}" type="pres">
      <dgm:prSet presAssocID="{EAC8082A-A06F-46AF-8014-A622D2ACB425}" presName="parentText" presStyleLbl="alignNode1" presStyleIdx="2" presStyleCnt="4">
        <dgm:presLayoutVars>
          <dgm:chMax val="1"/>
          <dgm:bulletEnabled val="1"/>
        </dgm:presLayoutVars>
      </dgm:prSet>
      <dgm:spPr/>
      <dgm:t>
        <a:bodyPr/>
        <a:lstStyle/>
        <a:p>
          <a:endParaRPr lang="ru-RU"/>
        </a:p>
      </dgm:t>
    </dgm:pt>
    <dgm:pt modelId="{FF320123-C07F-4CA9-AD2B-CF3441C337C6}" type="pres">
      <dgm:prSet presAssocID="{EAC8082A-A06F-46AF-8014-A622D2ACB425}" presName="descendantText" presStyleLbl="alignAcc1" presStyleIdx="2" presStyleCnt="4">
        <dgm:presLayoutVars>
          <dgm:bulletEnabled val="1"/>
        </dgm:presLayoutVars>
      </dgm:prSet>
      <dgm:spPr/>
      <dgm:t>
        <a:bodyPr/>
        <a:lstStyle/>
        <a:p>
          <a:endParaRPr lang="ru-RU"/>
        </a:p>
      </dgm:t>
    </dgm:pt>
    <dgm:pt modelId="{6DFC1A9A-40BC-4C1C-9593-19062D75DF35}" type="pres">
      <dgm:prSet presAssocID="{1C521A16-7C20-40F9-9D24-B91543E2E2A1}" presName="sp" presStyleCnt="0"/>
      <dgm:spPr/>
    </dgm:pt>
    <dgm:pt modelId="{054A3556-26BA-4A97-9224-16E64545E1DC}" type="pres">
      <dgm:prSet presAssocID="{28230FB2-7E67-4751-AAE0-2A5AEADA1CB4}" presName="composite" presStyleCnt="0"/>
      <dgm:spPr/>
    </dgm:pt>
    <dgm:pt modelId="{584F741E-F0E5-4DEB-B56D-BEF8550BF4D1}" type="pres">
      <dgm:prSet presAssocID="{28230FB2-7E67-4751-AAE0-2A5AEADA1CB4}" presName="parentText" presStyleLbl="alignNode1" presStyleIdx="3" presStyleCnt="4">
        <dgm:presLayoutVars>
          <dgm:chMax val="1"/>
          <dgm:bulletEnabled val="1"/>
        </dgm:presLayoutVars>
      </dgm:prSet>
      <dgm:spPr/>
      <dgm:t>
        <a:bodyPr/>
        <a:lstStyle/>
        <a:p>
          <a:endParaRPr lang="ru-RU"/>
        </a:p>
      </dgm:t>
    </dgm:pt>
    <dgm:pt modelId="{A664E259-05BE-4B30-8F03-ECDB1FC268AE}" type="pres">
      <dgm:prSet presAssocID="{28230FB2-7E67-4751-AAE0-2A5AEADA1CB4}" presName="descendantText" presStyleLbl="alignAcc1" presStyleIdx="3" presStyleCnt="4">
        <dgm:presLayoutVars>
          <dgm:bulletEnabled val="1"/>
        </dgm:presLayoutVars>
      </dgm:prSet>
      <dgm:spPr/>
      <dgm:t>
        <a:bodyPr/>
        <a:lstStyle/>
        <a:p>
          <a:endParaRPr lang="ru-RU"/>
        </a:p>
      </dgm:t>
    </dgm:pt>
  </dgm:ptLst>
  <dgm:cxnLst>
    <dgm:cxn modelId="{9D89328E-D93E-4D44-ADB6-8A2878996635}" srcId="{28230FB2-7E67-4751-AAE0-2A5AEADA1CB4}" destId="{262DACDA-1B83-4A36-9C5A-A162D4EDEE26}" srcOrd="0" destOrd="0" parTransId="{A99B4E72-2273-4956-98DD-3EA2F7D4AD81}" sibTransId="{2D2D9974-DB3F-4307-81CD-9B5B23A6E9DF}"/>
    <dgm:cxn modelId="{2E396917-2B89-4505-AF6B-757CF49B95E4}" type="presOf" srcId="{262DACDA-1B83-4A36-9C5A-A162D4EDEE26}" destId="{A664E259-05BE-4B30-8F03-ECDB1FC268AE}" srcOrd="0" destOrd="0" presId="urn:microsoft.com/office/officeart/2005/8/layout/chevron2"/>
    <dgm:cxn modelId="{4791B68B-A685-4B18-A3DF-CB572FA5E66F}" type="presOf" srcId="{9032BF61-A416-4E40-A82A-B77B21CF4DB2}" destId="{A524DF0E-0104-4EB9-9FE4-C7EC22B0B5A4}" srcOrd="0" destOrd="0" presId="urn:microsoft.com/office/officeart/2005/8/layout/chevron2"/>
    <dgm:cxn modelId="{1FEF7F58-1F74-4B70-A273-3BC1430C6C30}" srcId="{9032BF61-A416-4E40-A82A-B77B21CF4DB2}" destId="{43511267-BD48-4EB4-A941-47105661D6E3}" srcOrd="1" destOrd="0" parTransId="{58071C6E-E993-4541-8EDA-5D025F529E98}" sibTransId="{BAEA18E0-E953-468C-A5E4-67A0AA114A87}"/>
    <dgm:cxn modelId="{58E31626-493F-439A-83DC-69E9648F61F5}" srcId="{9032BF61-A416-4E40-A82A-B77B21CF4DB2}" destId="{CBD497CF-EBF0-42AA-856F-9891E729A388}" srcOrd="0" destOrd="0" parTransId="{C4D2E206-6EE7-46A9-AD7E-EFFC49FF9D12}" sibTransId="{9294DC67-EF17-4287-96F0-76E700B8C10A}"/>
    <dgm:cxn modelId="{D6A588B0-2516-4416-A344-188CE2C34617}" type="presOf" srcId="{EAC8082A-A06F-46AF-8014-A622D2ACB425}" destId="{A2281FF7-2365-4C34-9B19-7F6AA7061517}" srcOrd="0" destOrd="0" presId="urn:microsoft.com/office/officeart/2005/8/layout/chevron2"/>
    <dgm:cxn modelId="{02AC91C5-BB14-4C75-B918-342900786306}" type="presOf" srcId="{C829B13F-85C1-4227-9916-9B462EA211B3}" destId="{4A025878-70C8-4C1B-9D27-CBC34AB45A68}" srcOrd="0" destOrd="0" presId="urn:microsoft.com/office/officeart/2005/8/layout/chevron2"/>
    <dgm:cxn modelId="{A98B5F36-5937-4261-AD8B-86C0146A63FB}" srcId="{CBD497CF-EBF0-42AA-856F-9891E729A388}" destId="{7E995136-3AC5-42C7-A1CC-0ABA63D5E635}" srcOrd="0" destOrd="0" parTransId="{11BA2931-0C96-4946-9B64-18AC9449F44D}" sibTransId="{AC20CDA3-B9A7-495B-8AC2-8663714F0852}"/>
    <dgm:cxn modelId="{C9BAB014-68E3-4AC2-9CB2-52C5EA330DE2}" type="presOf" srcId="{43511267-BD48-4EB4-A941-47105661D6E3}" destId="{AC96754E-D43C-4238-A24C-1F66AC2DEC7A}" srcOrd="0" destOrd="0" presId="urn:microsoft.com/office/officeart/2005/8/layout/chevron2"/>
    <dgm:cxn modelId="{3C128215-01F4-48F8-A626-9CF1717AA4BC}" type="presOf" srcId="{7E995136-3AC5-42C7-A1CC-0ABA63D5E635}" destId="{A300D52A-8930-4AFC-ACF0-850372E8CB59}" srcOrd="0" destOrd="0" presId="urn:microsoft.com/office/officeart/2005/8/layout/chevron2"/>
    <dgm:cxn modelId="{97C4A2FA-6269-4F94-B343-AD267303BA24}" srcId="{9032BF61-A416-4E40-A82A-B77B21CF4DB2}" destId="{EAC8082A-A06F-46AF-8014-A622D2ACB425}" srcOrd="2" destOrd="0" parTransId="{CD61F781-C8AC-4AFC-83E9-89AE19FD3E3B}" sibTransId="{1C521A16-7C20-40F9-9D24-B91543E2E2A1}"/>
    <dgm:cxn modelId="{3AE2A968-55C5-444F-BD2D-431314FEEEF0}" type="presOf" srcId="{28230FB2-7E67-4751-AAE0-2A5AEADA1CB4}" destId="{584F741E-F0E5-4DEB-B56D-BEF8550BF4D1}" srcOrd="0" destOrd="0" presId="urn:microsoft.com/office/officeart/2005/8/layout/chevron2"/>
    <dgm:cxn modelId="{E47B1F03-ACE8-4775-8229-DC0352128289}" type="presOf" srcId="{68230C00-DDF4-43CE-8F34-6B2CE86C1A31}" destId="{FF320123-C07F-4CA9-AD2B-CF3441C337C6}" srcOrd="0" destOrd="0" presId="urn:microsoft.com/office/officeart/2005/8/layout/chevron2"/>
    <dgm:cxn modelId="{5E33D237-6881-4A4F-BE6E-0C72EDECC6D4}" type="presOf" srcId="{CBD497CF-EBF0-42AA-856F-9891E729A388}" destId="{52B66EBE-F0C1-419B-91C4-0E7B4D25D6FA}" srcOrd="0" destOrd="0" presId="urn:microsoft.com/office/officeart/2005/8/layout/chevron2"/>
    <dgm:cxn modelId="{964D057E-B2B7-4161-AF4E-1985C59F8E58}" srcId="{43511267-BD48-4EB4-A941-47105661D6E3}" destId="{C829B13F-85C1-4227-9916-9B462EA211B3}" srcOrd="0" destOrd="0" parTransId="{A63FE45D-10EA-4A19-9C1E-3A50626B6556}" sibTransId="{2E3129E5-7353-403F-B03A-10581AEFEDA3}"/>
    <dgm:cxn modelId="{BF97F2F1-2A92-47BC-974F-EBFA2783D1EE}" srcId="{9032BF61-A416-4E40-A82A-B77B21CF4DB2}" destId="{28230FB2-7E67-4751-AAE0-2A5AEADA1CB4}" srcOrd="3" destOrd="0" parTransId="{62E07E89-A6FD-4175-B66B-DDAABBAC76D1}" sibTransId="{72876A57-854D-47E2-9667-0323E84F50C2}"/>
    <dgm:cxn modelId="{FA04EFAE-BB2E-46EF-83D4-911321B3857D}" srcId="{EAC8082A-A06F-46AF-8014-A622D2ACB425}" destId="{68230C00-DDF4-43CE-8F34-6B2CE86C1A31}" srcOrd="0" destOrd="0" parTransId="{7C7E60DF-083C-4120-BB65-3781A0F140C1}" sibTransId="{2E47145A-98D5-4297-A676-4BDD069D0ACD}"/>
    <dgm:cxn modelId="{B93E2F4C-51E2-4C34-A500-550D10B01319}" type="presParOf" srcId="{A524DF0E-0104-4EB9-9FE4-C7EC22B0B5A4}" destId="{399D3AB4-D20F-48A1-9543-D6A0BEC101A7}" srcOrd="0" destOrd="0" presId="urn:microsoft.com/office/officeart/2005/8/layout/chevron2"/>
    <dgm:cxn modelId="{430BE23A-5CD4-4D71-9B41-DF1AE6F78E69}" type="presParOf" srcId="{399D3AB4-D20F-48A1-9543-D6A0BEC101A7}" destId="{52B66EBE-F0C1-419B-91C4-0E7B4D25D6FA}" srcOrd="0" destOrd="0" presId="urn:microsoft.com/office/officeart/2005/8/layout/chevron2"/>
    <dgm:cxn modelId="{AF997236-1776-4678-8BA5-11270ED27FF4}" type="presParOf" srcId="{399D3AB4-D20F-48A1-9543-D6A0BEC101A7}" destId="{A300D52A-8930-4AFC-ACF0-850372E8CB59}" srcOrd="1" destOrd="0" presId="urn:microsoft.com/office/officeart/2005/8/layout/chevron2"/>
    <dgm:cxn modelId="{973DF77B-8500-4713-B3CB-39976FF0236D}" type="presParOf" srcId="{A524DF0E-0104-4EB9-9FE4-C7EC22B0B5A4}" destId="{2A3E24A9-0CCE-46E4-8D3C-18E8410B67A0}" srcOrd="1" destOrd="0" presId="urn:microsoft.com/office/officeart/2005/8/layout/chevron2"/>
    <dgm:cxn modelId="{91DB9206-A18B-4DD0-99E3-7B00F2744D5E}" type="presParOf" srcId="{A524DF0E-0104-4EB9-9FE4-C7EC22B0B5A4}" destId="{C6B55F44-987E-4725-B413-AD2D952C8118}" srcOrd="2" destOrd="0" presId="urn:microsoft.com/office/officeart/2005/8/layout/chevron2"/>
    <dgm:cxn modelId="{58F5AB8A-B9C0-4C55-BEE5-061BF96CD47B}" type="presParOf" srcId="{C6B55F44-987E-4725-B413-AD2D952C8118}" destId="{AC96754E-D43C-4238-A24C-1F66AC2DEC7A}" srcOrd="0" destOrd="0" presId="urn:microsoft.com/office/officeart/2005/8/layout/chevron2"/>
    <dgm:cxn modelId="{B7FD9B67-7827-4514-8823-82E07DAF68DC}" type="presParOf" srcId="{C6B55F44-987E-4725-B413-AD2D952C8118}" destId="{4A025878-70C8-4C1B-9D27-CBC34AB45A68}" srcOrd="1" destOrd="0" presId="urn:microsoft.com/office/officeart/2005/8/layout/chevron2"/>
    <dgm:cxn modelId="{535380C7-FF19-4BC2-968C-11D34D7082F5}" type="presParOf" srcId="{A524DF0E-0104-4EB9-9FE4-C7EC22B0B5A4}" destId="{BFA719CD-7501-493C-9EAC-A1865CA2FD95}" srcOrd="3" destOrd="0" presId="urn:microsoft.com/office/officeart/2005/8/layout/chevron2"/>
    <dgm:cxn modelId="{1F1B03B0-2BBB-4E9E-91AE-61CFA8AA2478}" type="presParOf" srcId="{A524DF0E-0104-4EB9-9FE4-C7EC22B0B5A4}" destId="{833D4D0D-BE1D-4221-AD27-7C4EF0FE95F7}" srcOrd="4" destOrd="0" presId="urn:microsoft.com/office/officeart/2005/8/layout/chevron2"/>
    <dgm:cxn modelId="{0E3E5C67-C626-4243-9237-5E029072741B}" type="presParOf" srcId="{833D4D0D-BE1D-4221-AD27-7C4EF0FE95F7}" destId="{A2281FF7-2365-4C34-9B19-7F6AA7061517}" srcOrd="0" destOrd="0" presId="urn:microsoft.com/office/officeart/2005/8/layout/chevron2"/>
    <dgm:cxn modelId="{681BA6B4-56EE-4DAE-87D9-D000E0EDCF94}" type="presParOf" srcId="{833D4D0D-BE1D-4221-AD27-7C4EF0FE95F7}" destId="{FF320123-C07F-4CA9-AD2B-CF3441C337C6}" srcOrd="1" destOrd="0" presId="urn:microsoft.com/office/officeart/2005/8/layout/chevron2"/>
    <dgm:cxn modelId="{2E4F5F6D-5521-4A12-9D2B-0A883C318EC0}" type="presParOf" srcId="{A524DF0E-0104-4EB9-9FE4-C7EC22B0B5A4}" destId="{6DFC1A9A-40BC-4C1C-9593-19062D75DF35}" srcOrd="5" destOrd="0" presId="urn:microsoft.com/office/officeart/2005/8/layout/chevron2"/>
    <dgm:cxn modelId="{1C631FFF-3F9E-421F-955D-0B47C8E52FAD}" type="presParOf" srcId="{A524DF0E-0104-4EB9-9FE4-C7EC22B0B5A4}" destId="{054A3556-26BA-4A97-9224-16E64545E1DC}" srcOrd="6" destOrd="0" presId="urn:microsoft.com/office/officeart/2005/8/layout/chevron2"/>
    <dgm:cxn modelId="{7250872C-3115-4AC4-9C58-E20EC7DE496F}" type="presParOf" srcId="{054A3556-26BA-4A97-9224-16E64545E1DC}" destId="{584F741E-F0E5-4DEB-B56D-BEF8550BF4D1}" srcOrd="0" destOrd="0" presId="urn:microsoft.com/office/officeart/2005/8/layout/chevron2"/>
    <dgm:cxn modelId="{923CEED6-1889-4234-A02E-C216A76CDE11}" type="presParOf" srcId="{054A3556-26BA-4A97-9224-16E64545E1DC}" destId="{A664E259-05BE-4B30-8F03-ECDB1FC268A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2BF61-A416-4E40-A82A-B77B21CF4DB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43511267-BD48-4EB4-A941-47105661D6E3}">
      <dgm:prSet phldrT="[Текст]">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en-US" dirty="0" smtClean="0"/>
            <a:t>5</a:t>
          </a:r>
          <a:endParaRPr lang="ru-RU" dirty="0"/>
        </a:p>
      </dgm:t>
    </dgm:pt>
    <dgm:pt modelId="{58071C6E-E993-4541-8EDA-5D025F529E98}" type="parTrans" cxnId="{1FEF7F58-1F74-4B70-A273-3BC1430C6C30}">
      <dgm:prSet/>
      <dgm:spPr/>
      <dgm:t>
        <a:bodyPr/>
        <a:lstStyle/>
        <a:p>
          <a:endParaRPr lang="ru-RU"/>
        </a:p>
      </dgm:t>
    </dgm:pt>
    <dgm:pt modelId="{BAEA18E0-E953-468C-A5E4-67A0AA114A87}" type="sibTrans" cxnId="{1FEF7F58-1F74-4B70-A273-3BC1430C6C30}">
      <dgm:prSet/>
      <dgm:spPr/>
      <dgm:t>
        <a:bodyPr/>
        <a:lstStyle/>
        <a:p>
          <a:endParaRPr lang="ru-RU"/>
        </a:p>
      </dgm:t>
    </dgm:pt>
    <dgm:pt modelId="{C829B13F-85C1-4227-9916-9B462EA211B3}">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en-US" dirty="0" smtClean="0"/>
            <a:t>The appliance of adequate teaching techniques which face the world changing challenges</a:t>
          </a:r>
          <a:r>
            <a:rPr lang="ru-RU" dirty="0" smtClean="0"/>
            <a:t> </a:t>
          </a:r>
          <a:endParaRPr lang="ru-RU" dirty="0"/>
        </a:p>
      </dgm:t>
    </dgm:pt>
    <dgm:pt modelId="{A63FE45D-10EA-4A19-9C1E-3A50626B6556}" type="parTrans" cxnId="{964D057E-B2B7-4161-AF4E-1985C59F8E58}">
      <dgm:prSet/>
      <dgm:spPr/>
      <dgm:t>
        <a:bodyPr/>
        <a:lstStyle/>
        <a:p>
          <a:endParaRPr lang="ru-RU"/>
        </a:p>
      </dgm:t>
    </dgm:pt>
    <dgm:pt modelId="{2E3129E5-7353-403F-B03A-10581AEFEDA3}" type="sibTrans" cxnId="{964D057E-B2B7-4161-AF4E-1985C59F8E58}">
      <dgm:prSet/>
      <dgm:spPr/>
      <dgm:t>
        <a:bodyPr/>
        <a:lstStyle/>
        <a:p>
          <a:endParaRPr lang="ru-RU"/>
        </a:p>
      </dgm:t>
    </dgm:pt>
    <dgm:pt modelId="{EAC8082A-A06F-46AF-8014-A622D2ACB425}">
      <dgm:prSet phldrT="[Текст]">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en-US" dirty="0" smtClean="0"/>
            <a:t>6</a:t>
          </a:r>
          <a:endParaRPr lang="ru-RU" dirty="0"/>
        </a:p>
      </dgm:t>
    </dgm:pt>
    <dgm:pt modelId="{CD61F781-C8AC-4AFC-83E9-89AE19FD3E3B}" type="parTrans" cxnId="{97C4A2FA-6269-4F94-B343-AD267303BA24}">
      <dgm:prSet/>
      <dgm:spPr/>
      <dgm:t>
        <a:bodyPr/>
        <a:lstStyle/>
        <a:p>
          <a:endParaRPr lang="ru-RU"/>
        </a:p>
      </dgm:t>
    </dgm:pt>
    <dgm:pt modelId="{1C521A16-7C20-40F9-9D24-B91543E2E2A1}" type="sibTrans" cxnId="{97C4A2FA-6269-4F94-B343-AD267303BA24}">
      <dgm:prSet/>
      <dgm:spPr/>
      <dgm:t>
        <a:bodyPr/>
        <a:lstStyle/>
        <a:p>
          <a:endParaRPr lang="ru-RU"/>
        </a:p>
      </dgm:t>
    </dgm:pt>
    <dgm:pt modelId="{68230C00-DDF4-43CE-8F34-6B2CE86C1A31}">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en-US" dirty="0" smtClean="0"/>
            <a:t>The importance of feedback in the informative and communicative educational process</a:t>
          </a:r>
          <a:endParaRPr lang="ru-RU" dirty="0"/>
        </a:p>
      </dgm:t>
    </dgm:pt>
    <dgm:pt modelId="{7C7E60DF-083C-4120-BB65-3781A0F140C1}" type="parTrans" cxnId="{FA04EFAE-BB2E-46EF-83D4-911321B3857D}">
      <dgm:prSet/>
      <dgm:spPr/>
      <dgm:t>
        <a:bodyPr/>
        <a:lstStyle/>
        <a:p>
          <a:endParaRPr lang="ru-RU"/>
        </a:p>
      </dgm:t>
    </dgm:pt>
    <dgm:pt modelId="{2E47145A-98D5-4297-A676-4BDD069D0ACD}" type="sibTrans" cxnId="{FA04EFAE-BB2E-46EF-83D4-911321B3857D}">
      <dgm:prSet/>
      <dgm:spPr/>
      <dgm:t>
        <a:bodyPr/>
        <a:lstStyle/>
        <a:p>
          <a:endParaRPr lang="ru-RU"/>
        </a:p>
      </dgm:t>
    </dgm:pt>
    <dgm:pt modelId="{28230FB2-7E67-4751-AAE0-2A5AEADA1CB4}">
      <dgm:prSet>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en-US" dirty="0" smtClean="0"/>
            <a:t>7</a:t>
          </a:r>
          <a:endParaRPr lang="ru-RU" dirty="0"/>
        </a:p>
      </dgm:t>
    </dgm:pt>
    <dgm:pt modelId="{62E07E89-A6FD-4175-B66B-DDAABBAC76D1}" type="parTrans" cxnId="{BF97F2F1-2A92-47BC-974F-EBFA2783D1EE}">
      <dgm:prSet/>
      <dgm:spPr/>
      <dgm:t>
        <a:bodyPr/>
        <a:lstStyle/>
        <a:p>
          <a:endParaRPr lang="ru-RU"/>
        </a:p>
      </dgm:t>
    </dgm:pt>
    <dgm:pt modelId="{72876A57-854D-47E2-9667-0323E84F50C2}" type="sibTrans" cxnId="{BF97F2F1-2A92-47BC-974F-EBFA2783D1EE}">
      <dgm:prSet/>
      <dgm:spPr/>
      <dgm:t>
        <a:bodyPr/>
        <a:lstStyle/>
        <a:p>
          <a:endParaRPr lang="ru-RU"/>
        </a:p>
      </dgm:t>
    </dgm:pt>
    <dgm:pt modelId="{262DACDA-1B83-4A36-9C5A-A162D4EDEE26}">
      <dgm:prSet>
        <dgm:style>
          <a:lnRef idx="0">
            <a:schemeClr val="accent5"/>
          </a:lnRef>
          <a:fillRef idx="3">
            <a:schemeClr val="accent5"/>
          </a:fillRef>
          <a:effectRef idx="3">
            <a:schemeClr val="accent5"/>
          </a:effectRef>
          <a:fontRef idx="minor">
            <a:schemeClr val="lt1"/>
          </a:fontRef>
        </dgm:style>
      </dgm:prSet>
      <dgm:spPr/>
      <dgm:t>
        <a:bodyPr/>
        <a:lstStyle/>
        <a:p>
          <a:r>
            <a:rPr lang="en-US" dirty="0" smtClean="0"/>
            <a:t>The appliance of educational strategies while forming the training specifications</a:t>
          </a:r>
          <a:endParaRPr lang="ru-RU" dirty="0"/>
        </a:p>
      </dgm:t>
    </dgm:pt>
    <dgm:pt modelId="{A99B4E72-2273-4956-98DD-3EA2F7D4AD81}" type="parTrans" cxnId="{9D89328E-D93E-4D44-ADB6-8A2878996635}">
      <dgm:prSet/>
      <dgm:spPr/>
      <dgm:t>
        <a:bodyPr/>
        <a:lstStyle/>
        <a:p>
          <a:endParaRPr lang="ru-RU"/>
        </a:p>
      </dgm:t>
    </dgm:pt>
    <dgm:pt modelId="{2D2D9974-DB3F-4307-81CD-9B5B23A6E9DF}" type="sibTrans" cxnId="{9D89328E-D93E-4D44-ADB6-8A2878996635}">
      <dgm:prSet/>
      <dgm:spPr/>
      <dgm:t>
        <a:bodyPr/>
        <a:lstStyle/>
        <a:p>
          <a:endParaRPr lang="ru-RU"/>
        </a:p>
      </dgm:t>
    </dgm:pt>
    <dgm:pt modelId="{934054E8-8BEB-4D35-B80A-A817E9973E13}">
      <dgm:prSet>
        <dgm:style>
          <a:lnRef idx="0">
            <a:schemeClr val="accent1"/>
          </a:lnRef>
          <a:fillRef idx="3">
            <a:schemeClr val="accent1"/>
          </a:fillRef>
          <a:effectRef idx="3">
            <a:schemeClr val="accent1"/>
          </a:effectRef>
          <a:fontRef idx="minor">
            <a:schemeClr val="lt1"/>
          </a:fontRef>
        </dgm:style>
      </dgm:prSet>
      <dgm:spPr>
        <a:gradFill rotWithShape="0">
          <a:gsLst>
            <a:gs pos="0">
              <a:srgbClr val="92D050"/>
            </a:gs>
            <a:gs pos="50000">
              <a:srgbClr val="9CB86E"/>
            </a:gs>
            <a:gs pos="100000">
              <a:srgbClr val="156B13"/>
            </a:gs>
          </a:gsLst>
          <a:lin ang="16200000" scaled="0"/>
        </a:gradFill>
      </dgm:spPr>
      <dgm:t>
        <a:bodyPr/>
        <a:lstStyle/>
        <a:p>
          <a:r>
            <a:rPr lang="en-US" dirty="0" smtClean="0"/>
            <a:t>8</a:t>
          </a:r>
          <a:endParaRPr lang="ru-RU" dirty="0"/>
        </a:p>
      </dgm:t>
    </dgm:pt>
    <dgm:pt modelId="{5079A693-456F-4481-BC4E-F4E0DE1D1AAF}" type="parTrans" cxnId="{793FDD73-19F6-4325-B9BB-A57624393CA6}">
      <dgm:prSet/>
      <dgm:spPr/>
      <dgm:t>
        <a:bodyPr/>
        <a:lstStyle/>
        <a:p>
          <a:endParaRPr lang="ru-RU"/>
        </a:p>
      </dgm:t>
    </dgm:pt>
    <dgm:pt modelId="{F5AD9377-8D9F-42E0-B72F-6C986AD6CB66}" type="sibTrans" cxnId="{793FDD73-19F6-4325-B9BB-A57624393CA6}">
      <dgm:prSet/>
      <dgm:spPr/>
      <dgm:t>
        <a:bodyPr/>
        <a:lstStyle/>
        <a:p>
          <a:endParaRPr lang="ru-RU"/>
        </a:p>
      </dgm:t>
    </dgm:pt>
    <dgm:pt modelId="{5190AB26-199A-460A-A3FC-372172A4F7FA}">
      <dgm:prSet>
        <dgm:style>
          <a:lnRef idx="0">
            <a:schemeClr val="accent5"/>
          </a:lnRef>
          <a:fillRef idx="3">
            <a:schemeClr val="accent5"/>
          </a:fillRef>
          <a:effectRef idx="3">
            <a:schemeClr val="accent5"/>
          </a:effectRef>
          <a:fontRef idx="minor">
            <a:schemeClr val="lt1"/>
          </a:fontRef>
        </dgm:style>
      </dgm:prSet>
      <dgm:spPr/>
      <dgm:t>
        <a:bodyPr/>
        <a:lstStyle/>
        <a:p>
          <a:r>
            <a:rPr lang="en-US" dirty="0" smtClean="0"/>
            <a:t>Motivation as a key component in educational process</a:t>
          </a:r>
          <a:endParaRPr lang="ru-RU" dirty="0"/>
        </a:p>
      </dgm:t>
    </dgm:pt>
    <dgm:pt modelId="{76CB1B2D-7E95-44C6-8F11-02C793CF09B8}" type="parTrans" cxnId="{59A767E6-7362-40F2-B360-2BCDFA9F3FEA}">
      <dgm:prSet/>
      <dgm:spPr/>
      <dgm:t>
        <a:bodyPr/>
        <a:lstStyle/>
        <a:p>
          <a:endParaRPr lang="ru-RU"/>
        </a:p>
      </dgm:t>
    </dgm:pt>
    <dgm:pt modelId="{0D2EEBF6-F953-489D-BF97-2A0AC34919BC}" type="sibTrans" cxnId="{59A767E6-7362-40F2-B360-2BCDFA9F3FEA}">
      <dgm:prSet/>
      <dgm:spPr/>
      <dgm:t>
        <a:bodyPr/>
        <a:lstStyle/>
        <a:p>
          <a:endParaRPr lang="ru-RU"/>
        </a:p>
      </dgm:t>
    </dgm:pt>
    <dgm:pt modelId="{A524DF0E-0104-4EB9-9FE4-C7EC22B0B5A4}" type="pres">
      <dgm:prSet presAssocID="{9032BF61-A416-4E40-A82A-B77B21CF4DB2}" presName="linearFlow" presStyleCnt="0">
        <dgm:presLayoutVars>
          <dgm:dir/>
          <dgm:animLvl val="lvl"/>
          <dgm:resizeHandles val="exact"/>
        </dgm:presLayoutVars>
      </dgm:prSet>
      <dgm:spPr/>
      <dgm:t>
        <a:bodyPr/>
        <a:lstStyle/>
        <a:p>
          <a:endParaRPr lang="ru-RU"/>
        </a:p>
      </dgm:t>
    </dgm:pt>
    <dgm:pt modelId="{C6B55F44-987E-4725-B413-AD2D952C8118}" type="pres">
      <dgm:prSet presAssocID="{43511267-BD48-4EB4-A941-47105661D6E3}" presName="composite" presStyleCnt="0"/>
      <dgm:spPr/>
    </dgm:pt>
    <dgm:pt modelId="{AC96754E-D43C-4238-A24C-1F66AC2DEC7A}" type="pres">
      <dgm:prSet presAssocID="{43511267-BD48-4EB4-A941-47105661D6E3}" presName="parentText" presStyleLbl="alignNode1" presStyleIdx="0" presStyleCnt="4">
        <dgm:presLayoutVars>
          <dgm:chMax val="1"/>
          <dgm:bulletEnabled val="1"/>
        </dgm:presLayoutVars>
      </dgm:prSet>
      <dgm:spPr/>
      <dgm:t>
        <a:bodyPr/>
        <a:lstStyle/>
        <a:p>
          <a:endParaRPr lang="ru-RU"/>
        </a:p>
      </dgm:t>
    </dgm:pt>
    <dgm:pt modelId="{4A025878-70C8-4C1B-9D27-CBC34AB45A68}" type="pres">
      <dgm:prSet presAssocID="{43511267-BD48-4EB4-A941-47105661D6E3}" presName="descendantText" presStyleLbl="alignAcc1" presStyleIdx="0" presStyleCnt="4">
        <dgm:presLayoutVars>
          <dgm:bulletEnabled val="1"/>
        </dgm:presLayoutVars>
      </dgm:prSet>
      <dgm:spPr/>
      <dgm:t>
        <a:bodyPr/>
        <a:lstStyle/>
        <a:p>
          <a:endParaRPr lang="ru-RU"/>
        </a:p>
      </dgm:t>
    </dgm:pt>
    <dgm:pt modelId="{BFA719CD-7501-493C-9EAC-A1865CA2FD95}" type="pres">
      <dgm:prSet presAssocID="{BAEA18E0-E953-468C-A5E4-67A0AA114A87}" presName="sp" presStyleCnt="0"/>
      <dgm:spPr/>
    </dgm:pt>
    <dgm:pt modelId="{833D4D0D-BE1D-4221-AD27-7C4EF0FE95F7}" type="pres">
      <dgm:prSet presAssocID="{EAC8082A-A06F-46AF-8014-A622D2ACB425}" presName="composite" presStyleCnt="0"/>
      <dgm:spPr/>
    </dgm:pt>
    <dgm:pt modelId="{A2281FF7-2365-4C34-9B19-7F6AA7061517}" type="pres">
      <dgm:prSet presAssocID="{EAC8082A-A06F-46AF-8014-A622D2ACB425}" presName="parentText" presStyleLbl="alignNode1" presStyleIdx="1" presStyleCnt="4">
        <dgm:presLayoutVars>
          <dgm:chMax val="1"/>
          <dgm:bulletEnabled val="1"/>
        </dgm:presLayoutVars>
      </dgm:prSet>
      <dgm:spPr/>
      <dgm:t>
        <a:bodyPr/>
        <a:lstStyle/>
        <a:p>
          <a:endParaRPr lang="ru-RU"/>
        </a:p>
      </dgm:t>
    </dgm:pt>
    <dgm:pt modelId="{FF320123-C07F-4CA9-AD2B-CF3441C337C6}" type="pres">
      <dgm:prSet presAssocID="{EAC8082A-A06F-46AF-8014-A622D2ACB425}" presName="descendantText" presStyleLbl="alignAcc1" presStyleIdx="1" presStyleCnt="4">
        <dgm:presLayoutVars>
          <dgm:bulletEnabled val="1"/>
        </dgm:presLayoutVars>
      </dgm:prSet>
      <dgm:spPr/>
      <dgm:t>
        <a:bodyPr/>
        <a:lstStyle/>
        <a:p>
          <a:endParaRPr lang="ru-RU"/>
        </a:p>
      </dgm:t>
    </dgm:pt>
    <dgm:pt modelId="{6DFC1A9A-40BC-4C1C-9593-19062D75DF35}" type="pres">
      <dgm:prSet presAssocID="{1C521A16-7C20-40F9-9D24-B91543E2E2A1}" presName="sp" presStyleCnt="0"/>
      <dgm:spPr/>
    </dgm:pt>
    <dgm:pt modelId="{054A3556-26BA-4A97-9224-16E64545E1DC}" type="pres">
      <dgm:prSet presAssocID="{28230FB2-7E67-4751-AAE0-2A5AEADA1CB4}" presName="composite" presStyleCnt="0"/>
      <dgm:spPr/>
    </dgm:pt>
    <dgm:pt modelId="{584F741E-F0E5-4DEB-B56D-BEF8550BF4D1}" type="pres">
      <dgm:prSet presAssocID="{28230FB2-7E67-4751-AAE0-2A5AEADA1CB4}" presName="parentText" presStyleLbl="alignNode1" presStyleIdx="2" presStyleCnt="4">
        <dgm:presLayoutVars>
          <dgm:chMax val="1"/>
          <dgm:bulletEnabled val="1"/>
        </dgm:presLayoutVars>
      </dgm:prSet>
      <dgm:spPr/>
      <dgm:t>
        <a:bodyPr/>
        <a:lstStyle/>
        <a:p>
          <a:endParaRPr lang="ru-RU"/>
        </a:p>
      </dgm:t>
    </dgm:pt>
    <dgm:pt modelId="{A664E259-05BE-4B30-8F03-ECDB1FC268AE}" type="pres">
      <dgm:prSet presAssocID="{28230FB2-7E67-4751-AAE0-2A5AEADA1CB4}" presName="descendantText" presStyleLbl="alignAcc1" presStyleIdx="2" presStyleCnt="4">
        <dgm:presLayoutVars>
          <dgm:bulletEnabled val="1"/>
        </dgm:presLayoutVars>
      </dgm:prSet>
      <dgm:spPr/>
      <dgm:t>
        <a:bodyPr/>
        <a:lstStyle/>
        <a:p>
          <a:endParaRPr lang="ru-RU"/>
        </a:p>
      </dgm:t>
    </dgm:pt>
    <dgm:pt modelId="{E2C79138-EF22-4BC2-83D7-8ECCD9483235}" type="pres">
      <dgm:prSet presAssocID="{72876A57-854D-47E2-9667-0323E84F50C2}" presName="sp" presStyleCnt="0"/>
      <dgm:spPr/>
    </dgm:pt>
    <dgm:pt modelId="{2CA4CACF-A481-4E3E-A40F-6BFC16568746}" type="pres">
      <dgm:prSet presAssocID="{934054E8-8BEB-4D35-B80A-A817E9973E13}" presName="composite" presStyleCnt="0"/>
      <dgm:spPr/>
    </dgm:pt>
    <dgm:pt modelId="{3EA3E379-67FA-4EE6-8C29-84ACCD1A3EA5}" type="pres">
      <dgm:prSet presAssocID="{934054E8-8BEB-4D35-B80A-A817E9973E13}" presName="parentText" presStyleLbl="alignNode1" presStyleIdx="3" presStyleCnt="4">
        <dgm:presLayoutVars>
          <dgm:chMax val="1"/>
          <dgm:bulletEnabled val="1"/>
        </dgm:presLayoutVars>
      </dgm:prSet>
      <dgm:spPr/>
      <dgm:t>
        <a:bodyPr/>
        <a:lstStyle/>
        <a:p>
          <a:endParaRPr lang="ru-RU"/>
        </a:p>
      </dgm:t>
    </dgm:pt>
    <dgm:pt modelId="{ADDF2AF4-A212-4F1D-AE4B-60429DE2C2A6}" type="pres">
      <dgm:prSet presAssocID="{934054E8-8BEB-4D35-B80A-A817E9973E13}" presName="descendantText" presStyleLbl="alignAcc1" presStyleIdx="3" presStyleCnt="4">
        <dgm:presLayoutVars>
          <dgm:bulletEnabled val="1"/>
        </dgm:presLayoutVars>
      </dgm:prSet>
      <dgm:spPr/>
      <dgm:t>
        <a:bodyPr/>
        <a:lstStyle/>
        <a:p>
          <a:endParaRPr lang="ru-RU"/>
        </a:p>
      </dgm:t>
    </dgm:pt>
  </dgm:ptLst>
  <dgm:cxnLst>
    <dgm:cxn modelId="{60BFAD8F-42CA-4E93-BCEA-4ACE1A8AEE06}" type="presOf" srcId="{262DACDA-1B83-4A36-9C5A-A162D4EDEE26}" destId="{A664E259-05BE-4B30-8F03-ECDB1FC268AE}" srcOrd="0" destOrd="0" presId="urn:microsoft.com/office/officeart/2005/8/layout/chevron2"/>
    <dgm:cxn modelId="{DC5B921A-0E28-4FF4-B1D1-DE63042BC7CB}" type="presOf" srcId="{43511267-BD48-4EB4-A941-47105661D6E3}" destId="{AC96754E-D43C-4238-A24C-1F66AC2DEC7A}" srcOrd="0" destOrd="0" presId="urn:microsoft.com/office/officeart/2005/8/layout/chevron2"/>
    <dgm:cxn modelId="{9D89328E-D93E-4D44-ADB6-8A2878996635}" srcId="{28230FB2-7E67-4751-AAE0-2A5AEADA1CB4}" destId="{262DACDA-1B83-4A36-9C5A-A162D4EDEE26}" srcOrd="0" destOrd="0" parTransId="{A99B4E72-2273-4956-98DD-3EA2F7D4AD81}" sibTransId="{2D2D9974-DB3F-4307-81CD-9B5B23A6E9DF}"/>
    <dgm:cxn modelId="{FA55A5A4-FDCF-4A20-ADA8-829F3840E7AD}" type="presOf" srcId="{28230FB2-7E67-4751-AAE0-2A5AEADA1CB4}" destId="{584F741E-F0E5-4DEB-B56D-BEF8550BF4D1}" srcOrd="0" destOrd="0" presId="urn:microsoft.com/office/officeart/2005/8/layout/chevron2"/>
    <dgm:cxn modelId="{1FEF7F58-1F74-4B70-A273-3BC1430C6C30}" srcId="{9032BF61-A416-4E40-A82A-B77B21CF4DB2}" destId="{43511267-BD48-4EB4-A941-47105661D6E3}" srcOrd="0" destOrd="0" parTransId="{58071C6E-E993-4541-8EDA-5D025F529E98}" sibTransId="{BAEA18E0-E953-468C-A5E4-67A0AA114A87}"/>
    <dgm:cxn modelId="{75D4A6CC-6475-402D-9CFA-984B80AAA247}" type="presOf" srcId="{5190AB26-199A-460A-A3FC-372172A4F7FA}" destId="{ADDF2AF4-A212-4F1D-AE4B-60429DE2C2A6}" srcOrd="0" destOrd="0" presId="urn:microsoft.com/office/officeart/2005/8/layout/chevron2"/>
    <dgm:cxn modelId="{53CD2617-BCCB-4F96-86ED-7362894D6CB3}" type="presOf" srcId="{934054E8-8BEB-4D35-B80A-A817E9973E13}" destId="{3EA3E379-67FA-4EE6-8C29-84ACCD1A3EA5}" srcOrd="0" destOrd="0" presId="urn:microsoft.com/office/officeart/2005/8/layout/chevron2"/>
    <dgm:cxn modelId="{5F730EDB-863A-4F80-AE96-5146DFF4BEA4}" type="presOf" srcId="{9032BF61-A416-4E40-A82A-B77B21CF4DB2}" destId="{A524DF0E-0104-4EB9-9FE4-C7EC22B0B5A4}" srcOrd="0" destOrd="0" presId="urn:microsoft.com/office/officeart/2005/8/layout/chevron2"/>
    <dgm:cxn modelId="{793FDD73-19F6-4325-B9BB-A57624393CA6}" srcId="{9032BF61-A416-4E40-A82A-B77B21CF4DB2}" destId="{934054E8-8BEB-4D35-B80A-A817E9973E13}" srcOrd="3" destOrd="0" parTransId="{5079A693-456F-4481-BC4E-F4E0DE1D1AAF}" sibTransId="{F5AD9377-8D9F-42E0-B72F-6C986AD6CB66}"/>
    <dgm:cxn modelId="{97C4A2FA-6269-4F94-B343-AD267303BA24}" srcId="{9032BF61-A416-4E40-A82A-B77B21CF4DB2}" destId="{EAC8082A-A06F-46AF-8014-A622D2ACB425}" srcOrd="1" destOrd="0" parTransId="{CD61F781-C8AC-4AFC-83E9-89AE19FD3E3B}" sibTransId="{1C521A16-7C20-40F9-9D24-B91543E2E2A1}"/>
    <dgm:cxn modelId="{964D057E-B2B7-4161-AF4E-1985C59F8E58}" srcId="{43511267-BD48-4EB4-A941-47105661D6E3}" destId="{C829B13F-85C1-4227-9916-9B462EA211B3}" srcOrd="0" destOrd="0" parTransId="{A63FE45D-10EA-4A19-9C1E-3A50626B6556}" sibTransId="{2E3129E5-7353-403F-B03A-10581AEFEDA3}"/>
    <dgm:cxn modelId="{4B9FEA68-A929-4803-B479-24D936DE803C}" type="presOf" srcId="{EAC8082A-A06F-46AF-8014-A622D2ACB425}" destId="{A2281FF7-2365-4C34-9B19-7F6AA7061517}" srcOrd="0" destOrd="0" presId="urn:microsoft.com/office/officeart/2005/8/layout/chevron2"/>
    <dgm:cxn modelId="{BF97F2F1-2A92-47BC-974F-EBFA2783D1EE}" srcId="{9032BF61-A416-4E40-A82A-B77B21CF4DB2}" destId="{28230FB2-7E67-4751-AAE0-2A5AEADA1CB4}" srcOrd="2" destOrd="0" parTransId="{62E07E89-A6FD-4175-B66B-DDAABBAC76D1}" sibTransId="{72876A57-854D-47E2-9667-0323E84F50C2}"/>
    <dgm:cxn modelId="{1FC176A9-3DB6-4B67-A3B6-79B3310513B3}" type="presOf" srcId="{68230C00-DDF4-43CE-8F34-6B2CE86C1A31}" destId="{FF320123-C07F-4CA9-AD2B-CF3441C337C6}" srcOrd="0" destOrd="0" presId="urn:microsoft.com/office/officeart/2005/8/layout/chevron2"/>
    <dgm:cxn modelId="{59A767E6-7362-40F2-B360-2BCDFA9F3FEA}" srcId="{934054E8-8BEB-4D35-B80A-A817E9973E13}" destId="{5190AB26-199A-460A-A3FC-372172A4F7FA}" srcOrd="0" destOrd="0" parTransId="{76CB1B2D-7E95-44C6-8F11-02C793CF09B8}" sibTransId="{0D2EEBF6-F953-489D-BF97-2A0AC34919BC}"/>
    <dgm:cxn modelId="{FA04EFAE-BB2E-46EF-83D4-911321B3857D}" srcId="{EAC8082A-A06F-46AF-8014-A622D2ACB425}" destId="{68230C00-DDF4-43CE-8F34-6B2CE86C1A31}" srcOrd="0" destOrd="0" parTransId="{7C7E60DF-083C-4120-BB65-3781A0F140C1}" sibTransId="{2E47145A-98D5-4297-A676-4BDD069D0ACD}"/>
    <dgm:cxn modelId="{D71A63B8-8CEC-48CD-BB1D-4280480B87A6}" type="presOf" srcId="{C829B13F-85C1-4227-9916-9B462EA211B3}" destId="{4A025878-70C8-4C1B-9D27-CBC34AB45A68}" srcOrd="0" destOrd="0" presId="urn:microsoft.com/office/officeart/2005/8/layout/chevron2"/>
    <dgm:cxn modelId="{A8C36F0D-3A90-467A-ACCF-455B16D4D1CA}" type="presParOf" srcId="{A524DF0E-0104-4EB9-9FE4-C7EC22B0B5A4}" destId="{C6B55F44-987E-4725-B413-AD2D952C8118}" srcOrd="0" destOrd="0" presId="urn:microsoft.com/office/officeart/2005/8/layout/chevron2"/>
    <dgm:cxn modelId="{2BFD7E5F-D4F0-4950-8499-97B7339DD48A}" type="presParOf" srcId="{C6B55F44-987E-4725-B413-AD2D952C8118}" destId="{AC96754E-D43C-4238-A24C-1F66AC2DEC7A}" srcOrd="0" destOrd="0" presId="urn:microsoft.com/office/officeart/2005/8/layout/chevron2"/>
    <dgm:cxn modelId="{822D8EC1-823D-465D-B41C-1455D2FE71A1}" type="presParOf" srcId="{C6B55F44-987E-4725-B413-AD2D952C8118}" destId="{4A025878-70C8-4C1B-9D27-CBC34AB45A68}" srcOrd="1" destOrd="0" presId="urn:microsoft.com/office/officeart/2005/8/layout/chevron2"/>
    <dgm:cxn modelId="{6290BE23-A0B7-4A04-B486-E0D2403BA7F1}" type="presParOf" srcId="{A524DF0E-0104-4EB9-9FE4-C7EC22B0B5A4}" destId="{BFA719CD-7501-493C-9EAC-A1865CA2FD95}" srcOrd="1" destOrd="0" presId="urn:microsoft.com/office/officeart/2005/8/layout/chevron2"/>
    <dgm:cxn modelId="{81B21C5E-9559-47A7-A616-96BEE836ABC4}" type="presParOf" srcId="{A524DF0E-0104-4EB9-9FE4-C7EC22B0B5A4}" destId="{833D4D0D-BE1D-4221-AD27-7C4EF0FE95F7}" srcOrd="2" destOrd="0" presId="urn:microsoft.com/office/officeart/2005/8/layout/chevron2"/>
    <dgm:cxn modelId="{805E8D16-32C4-49F0-B853-10AD271D61E9}" type="presParOf" srcId="{833D4D0D-BE1D-4221-AD27-7C4EF0FE95F7}" destId="{A2281FF7-2365-4C34-9B19-7F6AA7061517}" srcOrd="0" destOrd="0" presId="urn:microsoft.com/office/officeart/2005/8/layout/chevron2"/>
    <dgm:cxn modelId="{4330F96A-E319-492E-ACE7-77C175B7189A}" type="presParOf" srcId="{833D4D0D-BE1D-4221-AD27-7C4EF0FE95F7}" destId="{FF320123-C07F-4CA9-AD2B-CF3441C337C6}" srcOrd="1" destOrd="0" presId="urn:microsoft.com/office/officeart/2005/8/layout/chevron2"/>
    <dgm:cxn modelId="{8047129E-EABC-4CD4-AED3-D8A970A1D56A}" type="presParOf" srcId="{A524DF0E-0104-4EB9-9FE4-C7EC22B0B5A4}" destId="{6DFC1A9A-40BC-4C1C-9593-19062D75DF35}" srcOrd="3" destOrd="0" presId="urn:microsoft.com/office/officeart/2005/8/layout/chevron2"/>
    <dgm:cxn modelId="{87D7A5A1-D0A2-4FB6-93C9-9BD108A2ADB9}" type="presParOf" srcId="{A524DF0E-0104-4EB9-9FE4-C7EC22B0B5A4}" destId="{054A3556-26BA-4A97-9224-16E64545E1DC}" srcOrd="4" destOrd="0" presId="urn:microsoft.com/office/officeart/2005/8/layout/chevron2"/>
    <dgm:cxn modelId="{0C5EC69A-59C4-4FE9-9A41-94BB411BB74C}" type="presParOf" srcId="{054A3556-26BA-4A97-9224-16E64545E1DC}" destId="{584F741E-F0E5-4DEB-B56D-BEF8550BF4D1}" srcOrd="0" destOrd="0" presId="urn:microsoft.com/office/officeart/2005/8/layout/chevron2"/>
    <dgm:cxn modelId="{6338E88D-A777-4B65-98DF-C220BD62BF3B}" type="presParOf" srcId="{054A3556-26BA-4A97-9224-16E64545E1DC}" destId="{A664E259-05BE-4B30-8F03-ECDB1FC268AE}" srcOrd="1" destOrd="0" presId="urn:microsoft.com/office/officeart/2005/8/layout/chevron2"/>
    <dgm:cxn modelId="{9D2A486D-02C0-483A-B1D8-79B8E59A3A1F}" type="presParOf" srcId="{A524DF0E-0104-4EB9-9FE4-C7EC22B0B5A4}" destId="{E2C79138-EF22-4BC2-83D7-8ECCD9483235}" srcOrd="5" destOrd="0" presId="urn:microsoft.com/office/officeart/2005/8/layout/chevron2"/>
    <dgm:cxn modelId="{B208548C-0D65-41B3-A361-70D8D2EDBBA5}" type="presParOf" srcId="{A524DF0E-0104-4EB9-9FE4-C7EC22B0B5A4}" destId="{2CA4CACF-A481-4E3E-A40F-6BFC16568746}" srcOrd="6" destOrd="0" presId="urn:microsoft.com/office/officeart/2005/8/layout/chevron2"/>
    <dgm:cxn modelId="{C693EFD8-D4CD-48CD-8F1F-006D435DC516}" type="presParOf" srcId="{2CA4CACF-A481-4E3E-A40F-6BFC16568746}" destId="{3EA3E379-67FA-4EE6-8C29-84ACCD1A3EA5}" srcOrd="0" destOrd="0" presId="urn:microsoft.com/office/officeart/2005/8/layout/chevron2"/>
    <dgm:cxn modelId="{56C9761B-26E6-4DC3-ABC9-80DB7371C79F}" type="presParOf" srcId="{2CA4CACF-A481-4E3E-A40F-6BFC16568746}" destId="{ADDF2AF4-A212-4F1D-AE4B-60429DE2C2A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A1B67-AB10-405A-AB54-C9347AFBAC92}"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ru-RU"/>
        </a:p>
      </dgm:t>
    </dgm:pt>
    <dgm:pt modelId="{83036F68-68D8-4251-B77F-0CE313185F4C}">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smtClean="0">
              <a:solidFill>
                <a:schemeClr val="tx1"/>
              </a:solidFill>
            </a:rPr>
            <a:t>The role of a teacher in students’ motivation</a:t>
          </a:r>
          <a:endParaRPr lang="ru-RU" sz="1400" dirty="0">
            <a:solidFill>
              <a:schemeClr val="tx1"/>
            </a:solidFill>
          </a:endParaRPr>
        </a:p>
      </dgm:t>
    </dgm:pt>
    <dgm:pt modelId="{E116339A-EB7F-43EF-9D0E-0AC58FBBC4AF}" type="parTrans" cxnId="{F2FEDFB5-9A3C-4E39-A2D2-095312EDA9D0}">
      <dgm:prSet/>
      <dgm:spPr/>
      <dgm:t>
        <a:bodyPr/>
        <a:lstStyle/>
        <a:p>
          <a:endParaRPr lang="ru-RU" sz="1400">
            <a:solidFill>
              <a:schemeClr val="tx1"/>
            </a:solidFill>
          </a:endParaRPr>
        </a:p>
      </dgm:t>
    </dgm:pt>
    <dgm:pt modelId="{D0CD0378-DA5B-47FB-B5EA-5E547CDAAE92}" type="sibTrans" cxnId="{F2FEDFB5-9A3C-4E39-A2D2-095312EDA9D0}">
      <dgm:prSet/>
      <dgm:spPr/>
      <dgm:t>
        <a:bodyPr/>
        <a:lstStyle/>
        <a:p>
          <a:endParaRPr lang="ru-RU" sz="1400">
            <a:solidFill>
              <a:schemeClr val="tx1"/>
            </a:solidFill>
          </a:endParaRPr>
        </a:p>
      </dgm:t>
    </dgm:pt>
    <dgm:pt modelId="{437104CD-1F0F-4CCE-92FE-4FD0A8DAF11B}">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smtClean="0">
              <a:solidFill>
                <a:schemeClr val="tx1"/>
              </a:solidFill>
            </a:rPr>
            <a:t>The development</a:t>
          </a:r>
          <a:r>
            <a:rPr lang="ru-RU" sz="1400" dirty="0" smtClean="0">
              <a:solidFill>
                <a:schemeClr val="tx1"/>
              </a:solidFill>
            </a:rPr>
            <a:t> </a:t>
          </a:r>
          <a:r>
            <a:rPr lang="en-US" sz="1400" dirty="0" smtClean="0">
              <a:solidFill>
                <a:schemeClr val="tx1"/>
              </a:solidFill>
            </a:rPr>
            <a:t> </a:t>
          </a:r>
          <a:r>
            <a:rPr lang="ru-RU" sz="1400" dirty="0" smtClean="0">
              <a:solidFill>
                <a:schemeClr val="tx1"/>
              </a:solidFill>
            </a:rPr>
            <a:t>of </a:t>
          </a:r>
          <a:r>
            <a:rPr lang="en-US" sz="1400" dirty="0" smtClean="0">
              <a:solidFill>
                <a:schemeClr val="tx1"/>
              </a:solidFill>
            </a:rPr>
            <a:t>competitiveness among the students</a:t>
          </a:r>
          <a:endParaRPr lang="ru-RU" sz="1400" dirty="0">
            <a:solidFill>
              <a:schemeClr val="tx1"/>
            </a:solidFill>
          </a:endParaRPr>
        </a:p>
      </dgm:t>
    </dgm:pt>
    <dgm:pt modelId="{8E31F0B3-D78A-42E3-A718-34769B98B556}" type="parTrans" cxnId="{CBFCB900-96D8-4667-8EB8-9739EF37F8F5}">
      <dgm:prSet/>
      <dgm:spPr/>
      <dgm:t>
        <a:bodyPr/>
        <a:lstStyle/>
        <a:p>
          <a:endParaRPr lang="ru-RU" sz="1400">
            <a:solidFill>
              <a:schemeClr val="tx1"/>
            </a:solidFill>
          </a:endParaRPr>
        </a:p>
      </dgm:t>
    </dgm:pt>
    <dgm:pt modelId="{DF596F2A-423E-434F-B082-7A51BB34B724}" type="sibTrans" cxnId="{CBFCB900-96D8-4667-8EB8-9739EF37F8F5}">
      <dgm:prSet/>
      <dgm:spPr/>
      <dgm:t>
        <a:bodyPr/>
        <a:lstStyle/>
        <a:p>
          <a:endParaRPr lang="ru-RU" sz="1400">
            <a:solidFill>
              <a:schemeClr val="tx1"/>
            </a:solidFill>
          </a:endParaRPr>
        </a:p>
      </dgm:t>
    </dgm:pt>
    <dgm:pt modelId="{397EC93C-9E89-4E8E-8632-DE3ECAFD000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smtClean="0">
              <a:solidFill>
                <a:schemeClr val="tx1"/>
              </a:solidFill>
            </a:rPr>
            <a:t>The appliance of analytical trait scoring on a feedback ground</a:t>
          </a:r>
          <a:endParaRPr lang="ru-RU" sz="1400" dirty="0">
            <a:solidFill>
              <a:schemeClr val="tx1"/>
            </a:solidFill>
          </a:endParaRPr>
        </a:p>
      </dgm:t>
    </dgm:pt>
    <dgm:pt modelId="{74C8E8A3-3AAD-4DA0-97A6-54A09B4B35F6}" type="parTrans" cxnId="{DFB722CD-C7CB-4138-9CCE-CE1FDA04D22F}">
      <dgm:prSet/>
      <dgm:spPr/>
      <dgm:t>
        <a:bodyPr/>
        <a:lstStyle/>
        <a:p>
          <a:endParaRPr lang="ru-RU" sz="1400">
            <a:solidFill>
              <a:schemeClr val="tx1"/>
            </a:solidFill>
          </a:endParaRPr>
        </a:p>
      </dgm:t>
    </dgm:pt>
    <dgm:pt modelId="{3C6340EE-FC57-4BD9-9294-1C2564B8C10F}" type="sibTrans" cxnId="{DFB722CD-C7CB-4138-9CCE-CE1FDA04D22F}">
      <dgm:prSet/>
      <dgm:spPr/>
      <dgm:t>
        <a:bodyPr/>
        <a:lstStyle/>
        <a:p>
          <a:endParaRPr lang="ru-RU" sz="1400">
            <a:solidFill>
              <a:schemeClr val="tx1"/>
            </a:solidFill>
          </a:endParaRPr>
        </a:p>
      </dgm:t>
    </dgm:pt>
    <dgm:pt modelId="{8FDA3011-763A-4C8D-94D7-83917C0016D6}">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smtClean="0">
              <a:solidFill>
                <a:schemeClr val="tx1"/>
              </a:solidFill>
            </a:rPr>
            <a:t>Open access to the informative and communicative resources while active learning</a:t>
          </a:r>
          <a:endParaRPr lang="ru-RU" sz="1400" dirty="0">
            <a:solidFill>
              <a:schemeClr val="tx1"/>
            </a:solidFill>
          </a:endParaRPr>
        </a:p>
      </dgm:t>
    </dgm:pt>
    <dgm:pt modelId="{A6C062A4-378D-4C37-BF21-D38FCBC990D8}" type="parTrans" cxnId="{780C7DF3-F3C1-4D34-8F69-FA717353F2F7}">
      <dgm:prSet/>
      <dgm:spPr/>
      <dgm:t>
        <a:bodyPr/>
        <a:lstStyle/>
        <a:p>
          <a:endParaRPr lang="ru-RU" sz="1400">
            <a:solidFill>
              <a:schemeClr val="tx1"/>
            </a:solidFill>
          </a:endParaRPr>
        </a:p>
      </dgm:t>
    </dgm:pt>
    <dgm:pt modelId="{FDD69D06-C8A3-4C36-8569-A134033FAABC}" type="sibTrans" cxnId="{780C7DF3-F3C1-4D34-8F69-FA717353F2F7}">
      <dgm:prSet/>
      <dgm:spPr/>
      <dgm:t>
        <a:bodyPr/>
        <a:lstStyle/>
        <a:p>
          <a:endParaRPr lang="ru-RU" sz="1400">
            <a:solidFill>
              <a:schemeClr val="tx1"/>
            </a:solidFill>
          </a:endParaRPr>
        </a:p>
      </dgm:t>
    </dgm:pt>
    <dgm:pt modelId="{8046F8BF-09BB-40F3-81E5-9D926CA1F186}" type="pres">
      <dgm:prSet presAssocID="{CDCA1B67-AB10-405A-AB54-C9347AFBAC92}" presName="linearFlow" presStyleCnt="0">
        <dgm:presLayoutVars>
          <dgm:dir/>
          <dgm:resizeHandles val="exact"/>
        </dgm:presLayoutVars>
      </dgm:prSet>
      <dgm:spPr/>
      <dgm:t>
        <a:bodyPr/>
        <a:lstStyle/>
        <a:p>
          <a:endParaRPr lang="ru-RU"/>
        </a:p>
      </dgm:t>
    </dgm:pt>
    <dgm:pt modelId="{F7EB9D5A-CAC5-446A-9443-A2E21C04815B}" type="pres">
      <dgm:prSet presAssocID="{83036F68-68D8-4251-B77F-0CE313185F4C}" presName="composite" presStyleCnt="0"/>
      <dgm:spPr/>
    </dgm:pt>
    <dgm:pt modelId="{680B7446-EC86-4B09-A60B-6FCF792A7E20}" type="pres">
      <dgm:prSet presAssocID="{83036F68-68D8-4251-B77F-0CE313185F4C}" presName="imgShp" presStyleLbl="fgImgPlace1" presStyleIdx="0" presStyleCnt="4" custLinFactNeighborX="14814"/>
      <dgm:spPr>
        <a:blipFill rotWithShape="0">
          <a:blip xmlns:r="http://schemas.openxmlformats.org/officeDocument/2006/relationships" r:embed="rId1"/>
          <a:stretch>
            <a:fillRect/>
          </a:stretch>
        </a:blipFill>
      </dgm:spPr>
      <dgm:t>
        <a:bodyPr/>
        <a:lstStyle/>
        <a:p>
          <a:endParaRPr lang="ru-RU"/>
        </a:p>
      </dgm:t>
    </dgm:pt>
    <dgm:pt modelId="{08C78945-EF05-48D2-86FE-99035C12D67D}" type="pres">
      <dgm:prSet presAssocID="{83036F68-68D8-4251-B77F-0CE313185F4C}" presName="txShp" presStyleLbl="node1" presStyleIdx="0" presStyleCnt="4" custScaleX="105100" custLinFactNeighborX="2350">
        <dgm:presLayoutVars>
          <dgm:bulletEnabled val="1"/>
        </dgm:presLayoutVars>
      </dgm:prSet>
      <dgm:spPr/>
      <dgm:t>
        <a:bodyPr/>
        <a:lstStyle/>
        <a:p>
          <a:endParaRPr lang="ru-RU"/>
        </a:p>
      </dgm:t>
    </dgm:pt>
    <dgm:pt modelId="{5C53E344-139B-4EBA-852A-6121993D1929}" type="pres">
      <dgm:prSet presAssocID="{D0CD0378-DA5B-47FB-B5EA-5E547CDAAE92}" presName="spacing" presStyleCnt="0"/>
      <dgm:spPr/>
    </dgm:pt>
    <dgm:pt modelId="{3F82D9A2-F7E7-4CF4-9104-651515AC09FE}" type="pres">
      <dgm:prSet presAssocID="{437104CD-1F0F-4CCE-92FE-4FD0A8DAF11B}" presName="composite" presStyleCnt="0"/>
      <dgm:spPr/>
    </dgm:pt>
    <dgm:pt modelId="{0A5DE704-50BB-41D8-BE7D-ADA14C96DF5D}" type="pres">
      <dgm:prSet presAssocID="{437104CD-1F0F-4CCE-92FE-4FD0A8DAF11B}" presName="imgShp" presStyleLbl="fgImgPlace1" presStyleIdx="1" presStyleCnt="4" custLinFactNeighborX="11095"/>
      <dgm:spPr>
        <a:blipFill rotWithShape="0">
          <a:blip xmlns:r="http://schemas.openxmlformats.org/officeDocument/2006/relationships" r:embed="rId1"/>
          <a:stretch>
            <a:fillRect/>
          </a:stretch>
        </a:blipFill>
      </dgm:spPr>
    </dgm:pt>
    <dgm:pt modelId="{6C15B84A-1096-4EDD-A07E-5DF691A4F064}" type="pres">
      <dgm:prSet presAssocID="{437104CD-1F0F-4CCE-92FE-4FD0A8DAF11B}" presName="txShp" presStyleLbl="node1" presStyleIdx="1" presStyleCnt="4" custScaleX="102056" custLinFactNeighborX="3111">
        <dgm:presLayoutVars>
          <dgm:bulletEnabled val="1"/>
        </dgm:presLayoutVars>
      </dgm:prSet>
      <dgm:spPr/>
      <dgm:t>
        <a:bodyPr/>
        <a:lstStyle/>
        <a:p>
          <a:endParaRPr lang="ru-RU"/>
        </a:p>
      </dgm:t>
    </dgm:pt>
    <dgm:pt modelId="{BE1D6F06-B3E1-4999-8B3B-F8913A8EA734}" type="pres">
      <dgm:prSet presAssocID="{DF596F2A-423E-434F-B082-7A51BB34B724}" presName="spacing" presStyleCnt="0"/>
      <dgm:spPr/>
    </dgm:pt>
    <dgm:pt modelId="{6609C1E6-F969-460D-AB10-A8A813063FE2}" type="pres">
      <dgm:prSet presAssocID="{397EC93C-9E89-4E8E-8632-DE3ECAFD0004}" presName="composite" presStyleCnt="0"/>
      <dgm:spPr/>
    </dgm:pt>
    <dgm:pt modelId="{C54DBC19-1696-42E2-9DE0-0B71DB52CA12}" type="pres">
      <dgm:prSet presAssocID="{397EC93C-9E89-4E8E-8632-DE3ECAFD0004}" presName="imgShp" presStyleLbl="fgImgPlace1" presStyleIdx="2" presStyleCnt="4" custLinFactNeighborX="13160"/>
      <dgm:spPr>
        <a:blipFill rotWithShape="0">
          <a:blip xmlns:r="http://schemas.openxmlformats.org/officeDocument/2006/relationships" r:embed="rId1"/>
          <a:stretch>
            <a:fillRect/>
          </a:stretch>
        </a:blipFill>
      </dgm:spPr>
    </dgm:pt>
    <dgm:pt modelId="{1BCA1160-2343-47B9-BBD7-FA668AE78602}" type="pres">
      <dgm:prSet presAssocID="{397EC93C-9E89-4E8E-8632-DE3ECAFD0004}" presName="txShp" presStyleLbl="node1" presStyleIdx="2" presStyleCnt="4" custScaleX="103726" custLinFactNeighborX="2694">
        <dgm:presLayoutVars>
          <dgm:bulletEnabled val="1"/>
        </dgm:presLayoutVars>
      </dgm:prSet>
      <dgm:spPr/>
      <dgm:t>
        <a:bodyPr/>
        <a:lstStyle/>
        <a:p>
          <a:endParaRPr lang="ru-RU"/>
        </a:p>
      </dgm:t>
    </dgm:pt>
    <dgm:pt modelId="{68920FD7-3D79-4121-A9DB-A21814B75943}" type="pres">
      <dgm:prSet presAssocID="{3C6340EE-FC57-4BD9-9294-1C2564B8C10F}" presName="spacing" presStyleCnt="0"/>
      <dgm:spPr/>
    </dgm:pt>
    <dgm:pt modelId="{85386763-B14B-4096-9285-A2F1F0B6791A}" type="pres">
      <dgm:prSet presAssocID="{8FDA3011-763A-4C8D-94D7-83917C0016D6}" presName="composite" presStyleCnt="0"/>
      <dgm:spPr/>
    </dgm:pt>
    <dgm:pt modelId="{B65B402D-E811-4424-9BAB-8E28DB642376}" type="pres">
      <dgm:prSet presAssocID="{8FDA3011-763A-4C8D-94D7-83917C0016D6}" presName="imgShp" presStyleLbl="fgImgPlace1" presStyleIdx="3" presStyleCnt="4" custLinFactNeighborX="13160"/>
      <dgm:spPr>
        <a:blipFill rotWithShape="0">
          <a:blip xmlns:r="http://schemas.openxmlformats.org/officeDocument/2006/relationships" r:embed="rId1"/>
          <a:stretch>
            <a:fillRect/>
          </a:stretch>
        </a:blipFill>
      </dgm:spPr>
    </dgm:pt>
    <dgm:pt modelId="{DD1980AD-2747-48DA-878E-A17DF195A192}" type="pres">
      <dgm:prSet presAssocID="{8FDA3011-763A-4C8D-94D7-83917C0016D6}" presName="txShp" presStyleLbl="node1" presStyleIdx="3" presStyleCnt="4" custScaleX="103726" custLinFactNeighborX="2694">
        <dgm:presLayoutVars>
          <dgm:bulletEnabled val="1"/>
        </dgm:presLayoutVars>
      </dgm:prSet>
      <dgm:spPr/>
      <dgm:t>
        <a:bodyPr/>
        <a:lstStyle/>
        <a:p>
          <a:endParaRPr lang="ru-RU"/>
        </a:p>
      </dgm:t>
    </dgm:pt>
  </dgm:ptLst>
  <dgm:cxnLst>
    <dgm:cxn modelId="{CBFCB900-96D8-4667-8EB8-9739EF37F8F5}" srcId="{CDCA1B67-AB10-405A-AB54-C9347AFBAC92}" destId="{437104CD-1F0F-4CCE-92FE-4FD0A8DAF11B}" srcOrd="1" destOrd="0" parTransId="{8E31F0B3-D78A-42E3-A718-34769B98B556}" sibTransId="{DF596F2A-423E-434F-B082-7A51BB34B724}"/>
    <dgm:cxn modelId="{F2FEDFB5-9A3C-4E39-A2D2-095312EDA9D0}" srcId="{CDCA1B67-AB10-405A-AB54-C9347AFBAC92}" destId="{83036F68-68D8-4251-B77F-0CE313185F4C}" srcOrd="0" destOrd="0" parTransId="{E116339A-EB7F-43EF-9D0E-0AC58FBBC4AF}" sibTransId="{D0CD0378-DA5B-47FB-B5EA-5E547CDAAE92}"/>
    <dgm:cxn modelId="{780C7DF3-F3C1-4D34-8F69-FA717353F2F7}" srcId="{CDCA1B67-AB10-405A-AB54-C9347AFBAC92}" destId="{8FDA3011-763A-4C8D-94D7-83917C0016D6}" srcOrd="3" destOrd="0" parTransId="{A6C062A4-378D-4C37-BF21-D38FCBC990D8}" sibTransId="{FDD69D06-C8A3-4C36-8569-A134033FAABC}"/>
    <dgm:cxn modelId="{C7F93312-6936-42DD-9553-12C342DB1A07}" type="presOf" srcId="{83036F68-68D8-4251-B77F-0CE313185F4C}" destId="{08C78945-EF05-48D2-86FE-99035C12D67D}" srcOrd="0" destOrd="0" presId="urn:microsoft.com/office/officeart/2005/8/layout/vList3"/>
    <dgm:cxn modelId="{42E753E3-F93A-407C-B9E5-74CE702E9E43}" type="presOf" srcId="{8FDA3011-763A-4C8D-94D7-83917C0016D6}" destId="{DD1980AD-2747-48DA-878E-A17DF195A192}" srcOrd="0" destOrd="0" presId="urn:microsoft.com/office/officeart/2005/8/layout/vList3"/>
    <dgm:cxn modelId="{DFD171EE-1FBA-42EE-905D-F8095DEC4E7E}" type="presOf" srcId="{CDCA1B67-AB10-405A-AB54-C9347AFBAC92}" destId="{8046F8BF-09BB-40F3-81E5-9D926CA1F186}" srcOrd="0" destOrd="0" presId="urn:microsoft.com/office/officeart/2005/8/layout/vList3"/>
    <dgm:cxn modelId="{51B3CD2B-1F14-4CD4-A5EA-ED226CFE07D7}" type="presOf" srcId="{397EC93C-9E89-4E8E-8632-DE3ECAFD0004}" destId="{1BCA1160-2343-47B9-BBD7-FA668AE78602}" srcOrd="0" destOrd="0" presId="urn:microsoft.com/office/officeart/2005/8/layout/vList3"/>
    <dgm:cxn modelId="{DFB722CD-C7CB-4138-9CCE-CE1FDA04D22F}" srcId="{CDCA1B67-AB10-405A-AB54-C9347AFBAC92}" destId="{397EC93C-9E89-4E8E-8632-DE3ECAFD0004}" srcOrd="2" destOrd="0" parTransId="{74C8E8A3-3AAD-4DA0-97A6-54A09B4B35F6}" sibTransId="{3C6340EE-FC57-4BD9-9294-1C2564B8C10F}"/>
    <dgm:cxn modelId="{41E2B144-58B7-4A04-A844-9B202488338E}" type="presOf" srcId="{437104CD-1F0F-4CCE-92FE-4FD0A8DAF11B}" destId="{6C15B84A-1096-4EDD-A07E-5DF691A4F064}" srcOrd="0" destOrd="0" presId="urn:microsoft.com/office/officeart/2005/8/layout/vList3"/>
    <dgm:cxn modelId="{C8245E11-2899-4E0B-A05D-07BCA9777559}" type="presParOf" srcId="{8046F8BF-09BB-40F3-81E5-9D926CA1F186}" destId="{F7EB9D5A-CAC5-446A-9443-A2E21C04815B}" srcOrd="0" destOrd="0" presId="urn:microsoft.com/office/officeart/2005/8/layout/vList3"/>
    <dgm:cxn modelId="{8D62AFEB-4BF2-4ECC-8450-CE7695C4F65C}" type="presParOf" srcId="{F7EB9D5A-CAC5-446A-9443-A2E21C04815B}" destId="{680B7446-EC86-4B09-A60B-6FCF792A7E20}" srcOrd="0" destOrd="0" presId="urn:microsoft.com/office/officeart/2005/8/layout/vList3"/>
    <dgm:cxn modelId="{496844CF-0748-43F4-BD0F-C902C1FB6E12}" type="presParOf" srcId="{F7EB9D5A-CAC5-446A-9443-A2E21C04815B}" destId="{08C78945-EF05-48D2-86FE-99035C12D67D}" srcOrd="1" destOrd="0" presId="urn:microsoft.com/office/officeart/2005/8/layout/vList3"/>
    <dgm:cxn modelId="{9FE8DBB2-5838-474E-A68C-BBA1F960E23B}" type="presParOf" srcId="{8046F8BF-09BB-40F3-81E5-9D926CA1F186}" destId="{5C53E344-139B-4EBA-852A-6121993D1929}" srcOrd="1" destOrd="0" presId="urn:microsoft.com/office/officeart/2005/8/layout/vList3"/>
    <dgm:cxn modelId="{DA7BCE9B-26FC-4880-917F-35C9FF951628}" type="presParOf" srcId="{8046F8BF-09BB-40F3-81E5-9D926CA1F186}" destId="{3F82D9A2-F7E7-4CF4-9104-651515AC09FE}" srcOrd="2" destOrd="0" presId="urn:microsoft.com/office/officeart/2005/8/layout/vList3"/>
    <dgm:cxn modelId="{15220D3B-7518-46F8-BC6C-32F9EF43C686}" type="presParOf" srcId="{3F82D9A2-F7E7-4CF4-9104-651515AC09FE}" destId="{0A5DE704-50BB-41D8-BE7D-ADA14C96DF5D}" srcOrd="0" destOrd="0" presId="urn:microsoft.com/office/officeart/2005/8/layout/vList3"/>
    <dgm:cxn modelId="{0C076751-6F6E-4186-98EB-47231C983AEA}" type="presParOf" srcId="{3F82D9A2-F7E7-4CF4-9104-651515AC09FE}" destId="{6C15B84A-1096-4EDD-A07E-5DF691A4F064}" srcOrd="1" destOrd="0" presId="urn:microsoft.com/office/officeart/2005/8/layout/vList3"/>
    <dgm:cxn modelId="{BD28DC87-0AE0-4533-ADBF-AC4DF9CCCCAF}" type="presParOf" srcId="{8046F8BF-09BB-40F3-81E5-9D926CA1F186}" destId="{BE1D6F06-B3E1-4999-8B3B-F8913A8EA734}" srcOrd="3" destOrd="0" presId="urn:microsoft.com/office/officeart/2005/8/layout/vList3"/>
    <dgm:cxn modelId="{68AAAE19-6904-4131-8366-9A4E8DFE2571}" type="presParOf" srcId="{8046F8BF-09BB-40F3-81E5-9D926CA1F186}" destId="{6609C1E6-F969-460D-AB10-A8A813063FE2}" srcOrd="4" destOrd="0" presId="urn:microsoft.com/office/officeart/2005/8/layout/vList3"/>
    <dgm:cxn modelId="{48C77C42-F575-4960-97C7-52A032343903}" type="presParOf" srcId="{6609C1E6-F969-460D-AB10-A8A813063FE2}" destId="{C54DBC19-1696-42E2-9DE0-0B71DB52CA12}" srcOrd="0" destOrd="0" presId="urn:microsoft.com/office/officeart/2005/8/layout/vList3"/>
    <dgm:cxn modelId="{4B9C60CB-7EFE-43E6-8977-186EC7BA980A}" type="presParOf" srcId="{6609C1E6-F969-460D-AB10-A8A813063FE2}" destId="{1BCA1160-2343-47B9-BBD7-FA668AE78602}" srcOrd="1" destOrd="0" presId="urn:microsoft.com/office/officeart/2005/8/layout/vList3"/>
    <dgm:cxn modelId="{3C10E376-59A5-4973-A1F0-F0C7AE8A53D7}" type="presParOf" srcId="{8046F8BF-09BB-40F3-81E5-9D926CA1F186}" destId="{68920FD7-3D79-4121-A9DB-A21814B75943}" srcOrd="5" destOrd="0" presId="urn:microsoft.com/office/officeart/2005/8/layout/vList3"/>
    <dgm:cxn modelId="{E49EAC02-DE54-440D-8E9B-A8C9E7EFAACA}" type="presParOf" srcId="{8046F8BF-09BB-40F3-81E5-9D926CA1F186}" destId="{85386763-B14B-4096-9285-A2F1F0B6791A}" srcOrd="6" destOrd="0" presId="urn:microsoft.com/office/officeart/2005/8/layout/vList3"/>
    <dgm:cxn modelId="{50EFA099-7329-4C97-A868-A8BD0412121D}" type="presParOf" srcId="{85386763-B14B-4096-9285-A2F1F0B6791A}" destId="{B65B402D-E811-4424-9BAB-8E28DB642376}" srcOrd="0" destOrd="0" presId="urn:microsoft.com/office/officeart/2005/8/layout/vList3"/>
    <dgm:cxn modelId="{E332DC18-D9A2-4DDA-86AE-BC1FB44BB8A4}" type="presParOf" srcId="{85386763-B14B-4096-9285-A2F1F0B6791A}" destId="{DD1980AD-2747-48DA-878E-A17DF195A19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BEF604-1B80-4751-9856-0E1B9B32B3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A71D8E8-B742-49BC-BED3-58C22C2B0E19}">
      <dgm:prSet phldrT="[Текст]">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solidFill>
                <a:schemeClr val="tx1"/>
              </a:solidFill>
            </a:rPr>
            <a:t>The variety of seminars and workshops using the informative and communicative techniques</a:t>
          </a:r>
          <a:endParaRPr lang="ru-RU" dirty="0">
            <a:solidFill>
              <a:schemeClr val="tx1"/>
            </a:solidFill>
          </a:endParaRPr>
        </a:p>
      </dgm:t>
    </dgm:pt>
    <dgm:pt modelId="{10010474-5341-4A4E-97E5-D449D66126EF}" type="parTrans" cxnId="{1DCE6C77-3478-4BFE-A1EF-AECC8B6818DF}">
      <dgm:prSet/>
      <dgm:spPr/>
      <dgm:t>
        <a:bodyPr/>
        <a:lstStyle/>
        <a:p>
          <a:endParaRPr lang="ru-RU">
            <a:solidFill>
              <a:schemeClr val="tx1"/>
            </a:solidFill>
          </a:endParaRPr>
        </a:p>
      </dgm:t>
    </dgm:pt>
    <dgm:pt modelId="{49F2A4CB-D357-44D0-BFDD-33C7B68F5325}" type="sibTrans" cxnId="{1DCE6C77-3478-4BFE-A1EF-AECC8B6818DF}">
      <dgm:prSet/>
      <dgm:spPr/>
      <dgm:t>
        <a:bodyPr/>
        <a:lstStyle/>
        <a:p>
          <a:endParaRPr lang="ru-RU">
            <a:solidFill>
              <a:schemeClr val="tx1"/>
            </a:solidFill>
          </a:endParaRPr>
        </a:p>
      </dgm:t>
    </dgm:pt>
    <dgm:pt modelId="{89004289-50A8-4E16-8B1C-B2F3FA4D18E0}">
      <dgm:prSet phldrT="[Текст]">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solidFill>
                <a:schemeClr val="tx1"/>
              </a:solidFill>
            </a:rPr>
            <a:t>Appliance of compensatory forms in educational process</a:t>
          </a:r>
          <a:endParaRPr lang="ru-RU" dirty="0">
            <a:solidFill>
              <a:schemeClr val="tx1"/>
            </a:solidFill>
          </a:endParaRPr>
        </a:p>
      </dgm:t>
    </dgm:pt>
    <dgm:pt modelId="{8A854CB2-F401-4C66-BF87-8642B4718DC0}" type="parTrans" cxnId="{048EEFA8-9CF3-4C44-B7A3-C186F82E7D0F}">
      <dgm:prSet/>
      <dgm:spPr/>
      <dgm:t>
        <a:bodyPr/>
        <a:lstStyle/>
        <a:p>
          <a:endParaRPr lang="ru-RU">
            <a:solidFill>
              <a:schemeClr val="tx1"/>
            </a:solidFill>
          </a:endParaRPr>
        </a:p>
      </dgm:t>
    </dgm:pt>
    <dgm:pt modelId="{90CB9D57-3A31-4329-B23D-EAF16EEDB1D9}" type="sibTrans" cxnId="{048EEFA8-9CF3-4C44-B7A3-C186F82E7D0F}">
      <dgm:prSet/>
      <dgm:spPr/>
      <dgm:t>
        <a:bodyPr/>
        <a:lstStyle/>
        <a:p>
          <a:endParaRPr lang="ru-RU">
            <a:solidFill>
              <a:schemeClr val="tx1"/>
            </a:solidFill>
          </a:endParaRPr>
        </a:p>
      </dgm:t>
    </dgm:pt>
    <dgm:pt modelId="{D0B258A5-60B2-4751-9E84-45E1EB56E6A0}">
      <dgm:prSet phldrT="[Текст]">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solidFill>
                <a:schemeClr val="tx1"/>
              </a:solidFill>
            </a:rPr>
            <a:t>Access to the o</a:t>
          </a:r>
          <a:r>
            <a:rPr lang="ru-RU" dirty="0" smtClean="0">
              <a:solidFill>
                <a:schemeClr val="tx1"/>
              </a:solidFill>
            </a:rPr>
            <a:t>pen systems</a:t>
          </a:r>
          <a:r>
            <a:rPr lang="en-US" dirty="0" smtClean="0">
              <a:solidFill>
                <a:schemeClr val="tx1"/>
              </a:solidFill>
            </a:rPr>
            <a:t> of education</a:t>
          </a:r>
          <a:endParaRPr lang="ru-RU" dirty="0">
            <a:solidFill>
              <a:schemeClr val="tx1"/>
            </a:solidFill>
          </a:endParaRPr>
        </a:p>
      </dgm:t>
    </dgm:pt>
    <dgm:pt modelId="{C7DA227F-8D88-4A34-9F37-54EBE5BF7B7B}" type="parTrans" cxnId="{99E01D55-6A46-4E25-ABCA-975CC977740C}">
      <dgm:prSet/>
      <dgm:spPr/>
      <dgm:t>
        <a:bodyPr/>
        <a:lstStyle/>
        <a:p>
          <a:endParaRPr lang="ru-RU">
            <a:solidFill>
              <a:schemeClr val="tx1"/>
            </a:solidFill>
          </a:endParaRPr>
        </a:p>
      </dgm:t>
    </dgm:pt>
    <dgm:pt modelId="{83958C29-45CF-43B6-A756-BAA1795B2B79}" type="sibTrans" cxnId="{99E01D55-6A46-4E25-ABCA-975CC977740C}">
      <dgm:prSet/>
      <dgm:spPr/>
      <dgm:t>
        <a:bodyPr/>
        <a:lstStyle/>
        <a:p>
          <a:endParaRPr lang="ru-RU">
            <a:solidFill>
              <a:schemeClr val="tx1"/>
            </a:solidFill>
          </a:endParaRPr>
        </a:p>
      </dgm:t>
    </dgm:pt>
    <dgm:pt modelId="{9A98BA64-2228-4B83-BE1E-2A3D21653152}">
      <dgm:prSet phldrT="[Текст]">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solidFill>
                <a:schemeClr val="tx1"/>
              </a:solidFill>
            </a:rPr>
            <a:t>Appliance of distance learning at the University</a:t>
          </a:r>
          <a:endParaRPr lang="ru-RU" dirty="0">
            <a:solidFill>
              <a:schemeClr val="tx1"/>
            </a:solidFill>
          </a:endParaRPr>
        </a:p>
      </dgm:t>
    </dgm:pt>
    <dgm:pt modelId="{A668BB09-382A-4574-B16A-0904F29AC3E0}" type="parTrans" cxnId="{CC02B18A-B7CC-4A08-A1E2-521B3D104D8A}">
      <dgm:prSet/>
      <dgm:spPr/>
      <dgm:t>
        <a:bodyPr/>
        <a:lstStyle/>
        <a:p>
          <a:endParaRPr lang="ru-RU">
            <a:solidFill>
              <a:schemeClr val="tx1"/>
            </a:solidFill>
          </a:endParaRPr>
        </a:p>
      </dgm:t>
    </dgm:pt>
    <dgm:pt modelId="{4EAE948E-EB1A-4AC0-BD70-37B53A97B706}" type="sibTrans" cxnId="{CC02B18A-B7CC-4A08-A1E2-521B3D104D8A}">
      <dgm:prSet/>
      <dgm:spPr/>
      <dgm:t>
        <a:bodyPr/>
        <a:lstStyle/>
        <a:p>
          <a:endParaRPr lang="ru-RU">
            <a:solidFill>
              <a:schemeClr val="tx1"/>
            </a:solidFill>
          </a:endParaRPr>
        </a:p>
      </dgm:t>
    </dgm:pt>
    <dgm:pt modelId="{D821D348-14FC-45AA-AFF5-133E805FE11B}" type="pres">
      <dgm:prSet presAssocID="{2CBEF604-1B80-4751-9856-0E1B9B32B3C2}" presName="linear" presStyleCnt="0">
        <dgm:presLayoutVars>
          <dgm:animLvl val="lvl"/>
          <dgm:resizeHandles val="exact"/>
        </dgm:presLayoutVars>
      </dgm:prSet>
      <dgm:spPr/>
      <dgm:t>
        <a:bodyPr/>
        <a:lstStyle/>
        <a:p>
          <a:endParaRPr lang="ru-RU"/>
        </a:p>
      </dgm:t>
    </dgm:pt>
    <dgm:pt modelId="{97319CB9-83BE-4879-914D-DC0B8A666BDE}" type="pres">
      <dgm:prSet presAssocID="{5A71D8E8-B742-49BC-BED3-58C22C2B0E19}" presName="parentText" presStyleLbl="node1" presStyleIdx="0" presStyleCnt="4">
        <dgm:presLayoutVars>
          <dgm:chMax val="0"/>
          <dgm:bulletEnabled val="1"/>
        </dgm:presLayoutVars>
      </dgm:prSet>
      <dgm:spPr/>
      <dgm:t>
        <a:bodyPr/>
        <a:lstStyle/>
        <a:p>
          <a:endParaRPr lang="ru-RU"/>
        </a:p>
      </dgm:t>
    </dgm:pt>
    <dgm:pt modelId="{BAEF953E-EBB3-44A5-A5B8-BFE8DE495E99}" type="pres">
      <dgm:prSet presAssocID="{49F2A4CB-D357-44D0-BFDD-33C7B68F5325}" presName="spacer" presStyleCnt="0"/>
      <dgm:spPr/>
    </dgm:pt>
    <dgm:pt modelId="{313796CB-8C0B-4868-BA5D-58DB0322E639}" type="pres">
      <dgm:prSet presAssocID="{89004289-50A8-4E16-8B1C-B2F3FA4D18E0}" presName="parentText" presStyleLbl="node1" presStyleIdx="1" presStyleCnt="4">
        <dgm:presLayoutVars>
          <dgm:chMax val="0"/>
          <dgm:bulletEnabled val="1"/>
        </dgm:presLayoutVars>
      </dgm:prSet>
      <dgm:spPr/>
      <dgm:t>
        <a:bodyPr/>
        <a:lstStyle/>
        <a:p>
          <a:endParaRPr lang="ru-RU"/>
        </a:p>
      </dgm:t>
    </dgm:pt>
    <dgm:pt modelId="{4B3FF33E-151E-40C2-B748-6F903AB7C215}" type="pres">
      <dgm:prSet presAssocID="{90CB9D57-3A31-4329-B23D-EAF16EEDB1D9}" presName="spacer" presStyleCnt="0"/>
      <dgm:spPr/>
    </dgm:pt>
    <dgm:pt modelId="{FD6CE9A3-30F6-4C63-A068-26E346D21670}" type="pres">
      <dgm:prSet presAssocID="{D0B258A5-60B2-4751-9E84-45E1EB56E6A0}" presName="parentText" presStyleLbl="node1" presStyleIdx="2" presStyleCnt="4">
        <dgm:presLayoutVars>
          <dgm:chMax val="0"/>
          <dgm:bulletEnabled val="1"/>
        </dgm:presLayoutVars>
      </dgm:prSet>
      <dgm:spPr/>
      <dgm:t>
        <a:bodyPr/>
        <a:lstStyle/>
        <a:p>
          <a:endParaRPr lang="ru-RU"/>
        </a:p>
      </dgm:t>
    </dgm:pt>
    <dgm:pt modelId="{7D103827-B556-49DF-86F2-E076C5B8300E}" type="pres">
      <dgm:prSet presAssocID="{83958C29-45CF-43B6-A756-BAA1795B2B79}" presName="spacer" presStyleCnt="0"/>
      <dgm:spPr/>
    </dgm:pt>
    <dgm:pt modelId="{701CAA45-DE91-45BA-AD0C-559090FB3C41}" type="pres">
      <dgm:prSet presAssocID="{9A98BA64-2228-4B83-BE1E-2A3D21653152}" presName="parentText" presStyleLbl="node1" presStyleIdx="3" presStyleCnt="4">
        <dgm:presLayoutVars>
          <dgm:chMax val="0"/>
          <dgm:bulletEnabled val="1"/>
        </dgm:presLayoutVars>
      </dgm:prSet>
      <dgm:spPr/>
      <dgm:t>
        <a:bodyPr/>
        <a:lstStyle/>
        <a:p>
          <a:endParaRPr lang="ru-RU"/>
        </a:p>
      </dgm:t>
    </dgm:pt>
  </dgm:ptLst>
  <dgm:cxnLst>
    <dgm:cxn modelId="{98AE3DAD-17CB-463D-A1D5-7DCFD9D47EAC}" type="presOf" srcId="{5A71D8E8-B742-49BC-BED3-58C22C2B0E19}" destId="{97319CB9-83BE-4879-914D-DC0B8A666BDE}" srcOrd="0" destOrd="0" presId="urn:microsoft.com/office/officeart/2005/8/layout/vList2"/>
    <dgm:cxn modelId="{C7D24157-0674-4E7D-8965-1FC3498CAD84}" type="presOf" srcId="{9A98BA64-2228-4B83-BE1E-2A3D21653152}" destId="{701CAA45-DE91-45BA-AD0C-559090FB3C41}" srcOrd="0" destOrd="0" presId="urn:microsoft.com/office/officeart/2005/8/layout/vList2"/>
    <dgm:cxn modelId="{1D37B518-30AC-4889-BD4B-7058A8E375DB}" type="presOf" srcId="{2CBEF604-1B80-4751-9856-0E1B9B32B3C2}" destId="{D821D348-14FC-45AA-AFF5-133E805FE11B}" srcOrd="0" destOrd="0" presId="urn:microsoft.com/office/officeart/2005/8/layout/vList2"/>
    <dgm:cxn modelId="{CC02B18A-B7CC-4A08-A1E2-521B3D104D8A}" srcId="{2CBEF604-1B80-4751-9856-0E1B9B32B3C2}" destId="{9A98BA64-2228-4B83-BE1E-2A3D21653152}" srcOrd="3" destOrd="0" parTransId="{A668BB09-382A-4574-B16A-0904F29AC3E0}" sibTransId="{4EAE948E-EB1A-4AC0-BD70-37B53A97B706}"/>
    <dgm:cxn modelId="{99E01D55-6A46-4E25-ABCA-975CC977740C}" srcId="{2CBEF604-1B80-4751-9856-0E1B9B32B3C2}" destId="{D0B258A5-60B2-4751-9E84-45E1EB56E6A0}" srcOrd="2" destOrd="0" parTransId="{C7DA227F-8D88-4A34-9F37-54EBE5BF7B7B}" sibTransId="{83958C29-45CF-43B6-A756-BAA1795B2B79}"/>
    <dgm:cxn modelId="{048EEFA8-9CF3-4C44-B7A3-C186F82E7D0F}" srcId="{2CBEF604-1B80-4751-9856-0E1B9B32B3C2}" destId="{89004289-50A8-4E16-8B1C-B2F3FA4D18E0}" srcOrd="1" destOrd="0" parTransId="{8A854CB2-F401-4C66-BF87-8642B4718DC0}" sibTransId="{90CB9D57-3A31-4329-B23D-EAF16EEDB1D9}"/>
    <dgm:cxn modelId="{5448B5C2-B056-428F-9699-CF562B392277}" type="presOf" srcId="{89004289-50A8-4E16-8B1C-B2F3FA4D18E0}" destId="{313796CB-8C0B-4868-BA5D-58DB0322E639}" srcOrd="0" destOrd="0" presId="urn:microsoft.com/office/officeart/2005/8/layout/vList2"/>
    <dgm:cxn modelId="{1DCE6C77-3478-4BFE-A1EF-AECC8B6818DF}" srcId="{2CBEF604-1B80-4751-9856-0E1B9B32B3C2}" destId="{5A71D8E8-B742-49BC-BED3-58C22C2B0E19}" srcOrd="0" destOrd="0" parTransId="{10010474-5341-4A4E-97E5-D449D66126EF}" sibTransId="{49F2A4CB-D357-44D0-BFDD-33C7B68F5325}"/>
    <dgm:cxn modelId="{6BB4A5EF-D7E3-4A54-98DD-7CB9C96E09F7}" type="presOf" srcId="{D0B258A5-60B2-4751-9E84-45E1EB56E6A0}" destId="{FD6CE9A3-30F6-4C63-A068-26E346D21670}" srcOrd="0" destOrd="0" presId="urn:microsoft.com/office/officeart/2005/8/layout/vList2"/>
    <dgm:cxn modelId="{AEAD13C0-58DC-4F90-996B-98BE8114EB11}" type="presParOf" srcId="{D821D348-14FC-45AA-AFF5-133E805FE11B}" destId="{97319CB9-83BE-4879-914D-DC0B8A666BDE}" srcOrd="0" destOrd="0" presId="urn:microsoft.com/office/officeart/2005/8/layout/vList2"/>
    <dgm:cxn modelId="{6E10DB67-BDAC-4CF2-B617-5EB1CC4E4BDF}" type="presParOf" srcId="{D821D348-14FC-45AA-AFF5-133E805FE11B}" destId="{BAEF953E-EBB3-44A5-A5B8-BFE8DE495E99}" srcOrd="1" destOrd="0" presId="urn:microsoft.com/office/officeart/2005/8/layout/vList2"/>
    <dgm:cxn modelId="{0D592DCF-C8A0-4FFD-A7EA-27AA1969AF02}" type="presParOf" srcId="{D821D348-14FC-45AA-AFF5-133E805FE11B}" destId="{313796CB-8C0B-4868-BA5D-58DB0322E639}" srcOrd="2" destOrd="0" presId="urn:microsoft.com/office/officeart/2005/8/layout/vList2"/>
    <dgm:cxn modelId="{928A654B-21C5-425E-97BC-0A11508CBDFA}" type="presParOf" srcId="{D821D348-14FC-45AA-AFF5-133E805FE11B}" destId="{4B3FF33E-151E-40C2-B748-6F903AB7C215}" srcOrd="3" destOrd="0" presId="urn:microsoft.com/office/officeart/2005/8/layout/vList2"/>
    <dgm:cxn modelId="{30051E0F-614D-48D7-A03D-1E4521AB6E2D}" type="presParOf" srcId="{D821D348-14FC-45AA-AFF5-133E805FE11B}" destId="{FD6CE9A3-30F6-4C63-A068-26E346D21670}" srcOrd="4" destOrd="0" presId="urn:microsoft.com/office/officeart/2005/8/layout/vList2"/>
    <dgm:cxn modelId="{04A4B68E-968A-45F1-BC96-30DDC8944107}" type="presParOf" srcId="{D821D348-14FC-45AA-AFF5-133E805FE11B}" destId="{7D103827-B556-49DF-86F2-E076C5B8300E}" srcOrd="5" destOrd="0" presId="urn:microsoft.com/office/officeart/2005/8/layout/vList2"/>
    <dgm:cxn modelId="{F0101B7C-30A1-4E13-9D87-D0DDDAA21384}" type="presParOf" srcId="{D821D348-14FC-45AA-AFF5-133E805FE11B}" destId="{701CAA45-DE91-45BA-AD0C-559090FB3C4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35426A-2870-488B-A6DB-97B1E6CA4DD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5CF8F9B2-5FC0-4152-9DC1-A8967E85C050}">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1200" b="1" i="1" dirty="0" smtClean="0">
              <a:solidFill>
                <a:schemeClr val="tx1"/>
              </a:solidFill>
            </a:rPr>
            <a:t>The usage of licensed educational </a:t>
          </a:r>
          <a:r>
            <a:rPr lang="en-US" sz="1200" b="1" i="1" noProof="0" dirty="0" smtClean="0">
              <a:solidFill>
                <a:schemeClr val="tx1"/>
              </a:solidFill>
            </a:rPr>
            <a:t>programs</a:t>
          </a:r>
          <a:r>
            <a:rPr lang="en-US" sz="1200" b="1" i="1" dirty="0" smtClean="0">
              <a:solidFill>
                <a:schemeClr val="tx1"/>
              </a:solidFill>
            </a:rPr>
            <a:t> </a:t>
          </a:r>
          <a:endParaRPr lang="en-US" sz="1200" b="1" i="1" dirty="0">
            <a:solidFill>
              <a:schemeClr val="tx1"/>
            </a:solidFill>
          </a:endParaRPr>
        </a:p>
      </dgm:t>
    </dgm:pt>
    <dgm:pt modelId="{53EC4FE5-D19F-4AB5-BE22-2C3839C93970}" type="parTrans" cxnId="{A79E6270-DE2B-433D-89B7-9CF7ED4BAA87}">
      <dgm:prSet/>
      <dgm:spPr/>
      <dgm:t>
        <a:bodyPr/>
        <a:lstStyle/>
        <a:p>
          <a:endParaRPr lang="ru-RU"/>
        </a:p>
      </dgm:t>
    </dgm:pt>
    <dgm:pt modelId="{FB5E244A-FB86-4BE1-8622-121A7D123FE0}" type="sibTrans" cxnId="{A79E6270-DE2B-433D-89B7-9CF7ED4BAA87}">
      <dgm:prSet/>
      <dgm:spPr/>
      <dgm:t>
        <a:bodyPr/>
        <a:lstStyle/>
        <a:p>
          <a:endParaRPr lang="ru-RU"/>
        </a:p>
      </dgm:t>
    </dgm:pt>
    <dgm:pt modelId="{0B67F29D-1355-4961-9664-6915807EB383}">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1200" b="1" i="1" dirty="0" smtClean="0">
              <a:solidFill>
                <a:schemeClr val="tx1"/>
              </a:solidFill>
            </a:rPr>
            <a:t>The protection of scientific and research database by copyright in the Internet usage</a:t>
          </a:r>
          <a:endParaRPr lang="en-US" sz="1200" b="1" i="1" dirty="0">
            <a:solidFill>
              <a:schemeClr val="tx1"/>
            </a:solidFill>
          </a:endParaRPr>
        </a:p>
      </dgm:t>
    </dgm:pt>
    <dgm:pt modelId="{A30C5ACD-DE83-44C9-9D27-6C7B119F3B9D}" type="parTrans" cxnId="{BA9FBCA8-E6E6-4DEF-922C-C4127506F345}">
      <dgm:prSet/>
      <dgm:spPr/>
      <dgm:t>
        <a:bodyPr/>
        <a:lstStyle/>
        <a:p>
          <a:endParaRPr lang="ru-RU"/>
        </a:p>
      </dgm:t>
    </dgm:pt>
    <dgm:pt modelId="{353E3948-209D-4997-86C7-631491832908}" type="sibTrans" cxnId="{BA9FBCA8-E6E6-4DEF-922C-C4127506F345}">
      <dgm:prSet/>
      <dgm:spPr/>
      <dgm:t>
        <a:bodyPr/>
        <a:lstStyle/>
        <a:p>
          <a:endParaRPr lang="ru-RU"/>
        </a:p>
      </dgm:t>
    </dgm:pt>
    <dgm:pt modelId="{8C3CA0F0-89FA-4677-BD17-D172FE079F05}">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1200" b="1" i="1" dirty="0" smtClean="0">
              <a:solidFill>
                <a:schemeClr val="tx1"/>
              </a:solidFill>
            </a:rPr>
            <a:t>The phenomenon of plagiarism and protection of copyright</a:t>
          </a:r>
          <a:endParaRPr lang="ru-RU" sz="1200" b="1" i="1" baseline="0" dirty="0">
            <a:solidFill>
              <a:schemeClr val="tx1"/>
            </a:solidFill>
          </a:endParaRPr>
        </a:p>
      </dgm:t>
    </dgm:pt>
    <dgm:pt modelId="{E6EA4F5E-521E-43BC-B2A3-DCC0B69AC956}" type="parTrans" cxnId="{8F6B2627-4470-4E50-A119-3BC3B70B7A45}">
      <dgm:prSet/>
      <dgm:spPr/>
      <dgm:t>
        <a:bodyPr/>
        <a:lstStyle/>
        <a:p>
          <a:endParaRPr lang="ru-RU"/>
        </a:p>
      </dgm:t>
    </dgm:pt>
    <dgm:pt modelId="{64477ADA-07CF-430C-A432-8162A6536CC6}" type="sibTrans" cxnId="{8F6B2627-4470-4E50-A119-3BC3B70B7A45}">
      <dgm:prSet/>
      <dgm:spPr/>
      <dgm:t>
        <a:bodyPr/>
        <a:lstStyle/>
        <a:p>
          <a:endParaRPr lang="ru-RU"/>
        </a:p>
      </dgm:t>
    </dgm:pt>
    <dgm:pt modelId="{3752DE45-0C1E-4A9C-8642-EF160582945E}">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1200" b="1" i="1" dirty="0" smtClean="0">
              <a:solidFill>
                <a:schemeClr val="tx1"/>
              </a:solidFill>
            </a:rPr>
            <a:t>The problem of </a:t>
          </a:r>
          <a:r>
            <a:rPr lang="en-US" sz="1200" b="1" i="1" smtClean="0">
              <a:solidFill>
                <a:schemeClr val="tx1"/>
              </a:solidFill>
            </a:rPr>
            <a:t>the university </a:t>
          </a:r>
          <a:r>
            <a:rPr lang="en-US" sz="1200" b="1" i="1" dirty="0" smtClean="0">
              <a:solidFill>
                <a:schemeClr val="tx1"/>
              </a:solidFill>
            </a:rPr>
            <a:t>staff adaptation to the modern technological realias</a:t>
          </a:r>
          <a:endParaRPr lang="ru-RU" sz="1200" b="1" i="1" dirty="0">
            <a:solidFill>
              <a:schemeClr val="tx1"/>
            </a:solidFill>
          </a:endParaRPr>
        </a:p>
      </dgm:t>
    </dgm:pt>
    <dgm:pt modelId="{0113B758-F36A-4719-B951-661594016A39}" type="parTrans" cxnId="{28AD5C6F-3670-478E-AF5A-83814E8050C4}">
      <dgm:prSet/>
      <dgm:spPr/>
      <dgm:t>
        <a:bodyPr/>
        <a:lstStyle/>
        <a:p>
          <a:endParaRPr lang="ru-RU"/>
        </a:p>
      </dgm:t>
    </dgm:pt>
    <dgm:pt modelId="{72097A2C-2E9B-4F63-82AF-EE75AB8008FC}" type="sibTrans" cxnId="{28AD5C6F-3670-478E-AF5A-83814E8050C4}">
      <dgm:prSet/>
      <dgm:spPr/>
      <dgm:t>
        <a:bodyPr/>
        <a:lstStyle/>
        <a:p>
          <a:endParaRPr lang="ru-RU"/>
        </a:p>
      </dgm:t>
    </dgm:pt>
    <dgm:pt modelId="{1C6A42D2-1FCC-4245-9E51-722BFD06EA3D}">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1200" b="1" i="1" dirty="0" smtClean="0">
              <a:solidFill>
                <a:schemeClr val="tx1"/>
              </a:solidFill>
            </a:rPr>
            <a:t>Problem of academic group forming</a:t>
          </a:r>
          <a:endParaRPr lang="uk-UA" sz="1200" b="1" i="1" dirty="0">
            <a:solidFill>
              <a:schemeClr val="tx1"/>
            </a:solidFill>
          </a:endParaRPr>
        </a:p>
      </dgm:t>
    </dgm:pt>
    <dgm:pt modelId="{BBCA0625-8A3F-40AF-9053-E4811F3FD5EB}" type="parTrans" cxnId="{ECCAE56F-0B32-45DA-B50B-B09957E9D933}">
      <dgm:prSet/>
      <dgm:spPr/>
      <dgm:t>
        <a:bodyPr/>
        <a:lstStyle/>
        <a:p>
          <a:endParaRPr lang="ru-RU"/>
        </a:p>
      </dgm:t>
    </dgm:pt>
    <dgm:pt modelId="{93D9CAD6-1BA1-4195-AE2E-46A9BE552693}" type="sibTrans" cxnId="{ECCAE56F-0B32-45DA-B50B-B09957E9D933}">
      <dgm:prSet/>
      <dgm:spPr/>
      <dgm:t>
        <a:bodyPr/>
        <a:lstStyle/>
        <a:p>
          <a:endParaRPr lang="ru-RU"/>
        </a:p>
      </dgm:t>
    </dgm:pt>
    <dgm:pt modelId="{E694E660-AB1E-40D7-8DB2-3260040A8340}" type="pres">
      <dgm:prSet presAssocID="{4F35426A-2870-488B-A6DB-97B1E6CA4DD6}" presName="composite" presStyleCnt="0">
        <dgm:presLayoutVars>
          <dgm:chMax val="5"/>
          <dgm:dir/>
          <dgm:animLvl val="ctr"/>
          <dgm:resizeHandles val="exact"/>
        </dgm:presLayoutVars>
      </dgm:prSet>
      <dgm:spPr/>
      <dgm:t>
        <a:bodyPr/>
        <a:lstStyle/>
        <a:p>
          <a:endParaRPr lang="ru-RU"/>
        </a:p>
      </dgm:t>
    </dgm:pt>
    <dgm:pt modelId="{4FBF3DC5-121E-4443-9114-202E1CDE0A83}" type="pres">
      <dgm:prSet presAssocID="{4F35426A-2870-488B-A6DB-97B1E6CA4DD6}" presName="cycle" presStyleCnt="0"/>
      <dgm:spPr/>
    </dgm:pt>
    <dgm:pt modelId="{E903C1CB-5323-47B4-8D64-6C44E05F2A27}" type="pres">
      <dgm:prSet presAssocID="{4F35426A-2870-488B-A6DB-97B1E6CA4DD6}" presName="centerShape" presStyleCnt="0"/>
      <dgm:spPr/>
    </dgm:pt>
    <dgm:pt modelId="{25CFE97A-A26E-4305-B71D-1F329EACF70D}" type="pres">
      <dgm:prSet presAssocID="{4F35426A-2870-488B-A6DB-97B1E6CA4DD6}" presName="connSite" presStyleLbl="node1" presStyleIdx="0" presStyleCnt="6"/>
      <dgm:spPr/>
    </dgm:pt>
    <dgm:pt modelId="{F17BD560-2446-4B04-B4A3-FE53441A42A2}" type="pres">
      <dgm:prSet presAssocID="{4F35426A-2870-488B-A6DB-97B1E6CA4DD6}" presName="visible" presStyleLbl="node1" presStyleIdx="0" presStyleCnt="6" custFlipVert="1" custFlipHor="1" custScaleX="7641" custScaleY="3536" custLinFactNeighborX="18856" custLinFactNeighborY="-8660"/>
      <dgm:spPr>
        <a:prstGeom prst="rect">
          <a:avLst/>
        </a:prstGeom>
      </dgm:spPr>
    </dgm:pt>
    <dgm:pt modelId="{52508232-704B-4DD9-AD1D-FF76D1409A34}" type="pres">
      <dgm:prSet presAssocID="{53EC4FE5-D19F-4AB5-BE22-2C3839C93970}" presName="Name25" presStyleLbl="parChTrans1D1" presStyleIdx="0" presStyleCnt="5"/>
      <dgm:spPr/>
      <dgm:t>
        <a:bodyPr/>
        <a:lstStyle/>
        <a:p>
          <a:endParaRPr lang="ru-RU"/>
        </a:p>
      </dgm:t>
    </dgm:pt>
    <dgm:pt modelId="{CDEFBC66-9F88-428F-A563-9073A67340AC}" type="pres">
      <dgm:prSet presAssocID="{5CF8F9B2-5FC0-4152-9DC1-A8967E85C050}" presName="node" presStyleCnt="0"/>
      <dgm:spPr/>
    </dgm:pt>
    <dgm:pt modelId="{36249B25-6B4A-4897-8A6C-897CC50360D1}" type="pres">
      <dgm:prSet presAssocID="{5CF8F9B2-5FC0-4152-9DC1-A8967E85C050}" presName="parentNode" presStyleLbl="node1" presStyleIdx="1" presStyleCnt="6" custScaleX="229338" custScaleY="208366" custLinFactNeighborX="-26114" custLinFactNeighborY="-860">
        <dgm:presLayoutVars>
          <dgm:chMax val="1"/>
          <dgm:bulletEnabled val="1"/>
        </dgm:presLayoutVars>
      </dgm:prSet>
      <dgm:spPr/>
      <dgm:t>
        <a:bodyPr/>
        <a:lstStyle/>
        <a:p>
          <a:endParaRPr lang="ru-RU"/>
        </a:p>
      </dgm:t>
    </dgm:pt>
    <dgm:pt modelId="{67EDFAE3-E123-45FF-863A-C81E54BDDB3C}" type="pres">
      <dgm:prSet presAssocID="{5CF8F9B2-5FC0-4152-9DC1-A8967E85C050}" presName="childNode" presStyleLbl="revTx" presStyleIdx="0" presStyleCnt="0">
        <dgm:presLayoutVars>
          <dgm:bulletEnabled val="1"/>
        </dgm:presLayoutVars>
      </dgm:prSet>
      <dgm:spPr/>
    </dgm:pt>
    <dgm:pt modelId="{355521F7-6919-4AF6-8559-445DECBA8FBB}" type="pres">
      <dgm:prSet presAssocID="{A30C5ACD-DE83-44C9-9D27-6C7B119F3B9D}" presName="Name25" presStyleLbl="parChTrans1D1" presStyleIdx="1" presStyleCnt="5"/>
      <dgm:spPr/>
      <dgm:t>
        <a:bodyPr/>
        <a:lstStyle/>
        <a:p>
          <a:endParaRPr lang="ru-RU"/>
        </a:p>
      </dgm:t>
    </dgm:pt>
    <dgm:pt modelId="{9BE1F016-7B6D-4E96-BABB-280A05463294}" type="pres">
      <dgm:prSet presAssocID="{0B67F29D-1355-4961-9664-6915807EB383}" presName="node" presStyleCnt="0"/>
      <dgm:spPr/>
    </dgm:pt>
    <dgm:pt modelId="{B0BBA37A-E991-4C7B-A24A-6ACDA92495EA}" type="pres">
      <dgm:prSet presAssocID="{0B67F29D-1355-4961-9664-6915807EB383}" presName="parentNode" presStyleLbl="node1" presStyleIdx="2" presStyleCnt="6" custScaleX="220058" custScaleY="220058" custLinFactX="100000" custLinFactNeighborX="151055" custLinFactNeighborY="-68455">
        <dgm:presLayoutVars>
          <dgm:chMax val="1"/>
          <dgm:bulletEnabled val="1"/>
        </dgm:presLayoutVars>
      </dgm:prSet>
      <dgm:spPr/>
      <dgm:t>
        <a:bodyPr/>
        <a:lstStyle/>
        <a:p>
          <a:endParaRPr lang="ru-RU"/>
        </a:p>
      </dgm:t>
    </dgm:pt>
    <dgm:pt modelId="{CAADC135-CD96-44E5-BAC5-4965492AA5B6}" type="pres">
      <dgm:prSet presAssocID="{0B67F29D-1355-4961-9664-6915807EB383}" presName="childNode" presStyleLbl="revTx" presStyleIdx="0" presStyleCnt="0">
        <dgm:presLayoutVars>
          <dgm:bulletEnabled val="1"/>
        </dgm:presLayoutVars>
      </dgm:prSet>
      <dgm:spPr/>
    </dgm:pt>
    <dgm:pt modelId="{955C59D9-F538-4715-951C-670CB730E69D}" type="pres">
      <dgm:prSet presAssocID="{E6EA4F5E-521E-43BC-B2A3-DCC0B69AC956}" presName="Name25" presStyleLbl="parChTrans1D1" presStyleIdx="2" presStyleCnt="5"/>
      <dgm:spPr/>
      <dgm:t>
        <a:bodyPr/>
        <a:lstStyle/>
        <a:p>
          <a:endParaRPr lang="ru-RU"/>
        </a:p>
      </dgm:t>
    </dgm:pt>
    <dgm:pt modelId="{5525DC81-F86D-4D62-8177-9FF81D85F537}" type="pres">
      <dgm:prSet presAssocID="{8C3CA0F0-89FA-4677-BD17-D172FE079F05}" presName="node" presStyleCnt="0"/>
      <dgm:spPr/>
    </dgm:pt>
    <dgm:pt modelId="{7E4E8BF4-71D3-4AF0-BAFA-D94268E5EA16}" type="pres">
      <dgm:prSet presAssocID="{8C3CA0F0-89FA-4677-BD17-D172FE079F05}" presName="parentNode" presStyleLbl="node1" presStyleIdx="3" presStyleCnt="6" custScaleX="201805" custScaleY="201805" custLinFactX="151709" custLinFactNeighborX="200000" custLinFactNeighborY="30764">
        <dgm:presLayoutVars>
          <dgm:chMax val="1"/>
          <dgm:bulletEnabled val="1"/>
        </dgm:presLayoutVars>
      </dgm:prSet>
      <dgm:spPr/>
      <dgm:t>
        <a:bodyPr/>
        <a:lstStyle/>
        <a:p>
          <a:endParaRPr lang="ru-RU"/>
        </a:p>
      </dgm:t>
    </dgm:pt>
    <dgm:pt modelId="{73EB0ADA-90A2-4824-9940-E944A0932313}" type="pres">
      <dgm:prSet presAssocID="{8C3CA0F0-89FA-4677-BD17-D172FE079F05}" presName="childNode" presStyleLbl="revTx" presStyleIdx="0" presStyleCnt="0">
        <dgm:presLayoutVars>
          <dgm:bulletEnabled val="1"/>
        </dgm:presLayoutVars>
      </dgm:prSet>
      <dgm:spPr/>
    </dgm:pt>
    <dgm:pt modelId="{ED38B2F9-B85C-4B72-8B00-CC23AA2C6C8C}" type="pres">
      <dgm:prSet presAssocID="{0113B758-F36A-4719-B951-661594016A39}" presName="Name25" presStyleLbl="parChTrans1D1" presStyleIdx="3" presStyleCnt="5"/>
      <dgm:spPr/>
      <dgm:t>
        <a:bodyPr/>
        <a:lstStyle/>
        <a:p>
          <a:endParaRPr lang="ru-RU"/>
        </a:p>
      </dgm:t>
    </dgm:pt>
    <dgm:pt modelId="{53FCF990-176C-471A-A99A-096E065547CC}" type="pres">
      <dgm:prSet presAssocID="{3752DE45-0C1E-4A9C-8642-EF160582945E}" presName="node" presStyleCnt="0"/>
      <dgm:spPr/>
    </dgm:pt>
    <dgm:pt modelId="{9D275652-2A38-42B2-BECD-C64837DFF837}" type="pres">
      <dgm:prSet presAssocID="{3752DE45-0C1E-4A9C-8642-EF160582945E}" presName="parentNode" presStyleLbl="node1" presStyleIdx="4" presStyleCnt="6" custScaleX="251672" custScaleY="246862" custLinFactX="41883" custLinFactNeighborX="100000" custLinFactNeighborY="60335">
        <dgm:presLayoutVars>
          <dgm:chMax val="1"/>
          <dgm:bulletEnabled val="1"/>
        </dgm:presLayoutVars>
      </dgm:prSet>
      <dgm:spPr/>
      <dgm:t>
        <a:bodyPr/>
        <a:lstStyle/>
        <a:p>
          <a:endParaRPr lang="ru-RU"/>
        </a:p>
      </dgm:t>
    </dgm:pt>
    <dgm:pt modelId="{EBEE69AC-0318-4D6A-B514-8D02B8E3349B}" type="pres">
      <dgm:prSet presAssocID="{3752DE45-0C1E-4A9C-8642-EF160582945E}" presName="childNode" presStyleLbl="revTx" presStyleIdx="0" presStyleCnt="0">
        <dgm:presLayoutVars>
          <dgm:bulletEnabled val="1"/>
        </dgm:presLayoutVars>
      </dgm:prSet>
      <dgm:spPr/>
    </dgm:pt>
    <dgm:pt modelId="{3DEE2527-B189-4A75-B85C-6D22E5488C09}" type="pres">
      <dgm:prSet presAssocID="{BBCA0625-8A3F-40AF-9053-E4811F3FD5EB}" presName="Name25" presStyleLbl="parChTrans1D1" presStyleIdx="4" presStyleCnt="5"/>
      <dgm:spPr/>
      <dgm:t>
        <a:bodyPr/>
        <a:lstStyle/>
        <a:p>
          <a:endParaRPr lang="ru-RU"/>
        </a:p>
      </dgm:t>
    </dgm:pt>
    <dgm:pt modelId="{22A35DC5-62EC-4B2D-B910-223CA54BC430}" type="pres">
      <dgm:prSet presAssocID="{1C6A42D2-1FCC-4245-9E51-722BFD06EA3D}" presName="node" presStyleCnt="0"/>
      <dgm:spPr/>
    </dgm:pt>
    <dgm:pt modelId="{246EF27B-1600-4378-BF9B-32C76CC885D1}" type="pres">
      <dgm:prSet presAssocID="{1C6A42D2-1FCC-4245-9E51-722BFD06EA3D}" presName="parentNode" presStyleLbl="node1" presStyleIdx="5" presStyleCnt="6" custScaleX="193357" custScaleY="193357" custLinFactX="-5792" custLinFactNeighborX="-100000" custLinFactNeighborY="-22299">
        <dgm:presLayoutVars>
          <dgm:chMax val="1"/>
          <dgm:bulletEnabled val="1"/>
        </dgm:presLayoutVars>
      </dgm:prSet>
      <dgm:spPr/>
      <dgm:t>
        <a:bodyPr/>
        <a:lstStyle/>
        <a:p>
          <a:endParaRPr lang="ru-RU"/>
        </a:p>
      </dgm:t>
    </dgm:pt>
    <dgm:pt modelId="{74E846EC-1E6C-4C6D-8898-7C36AA40C175}" type="pres">
      <dgm:prSet presAssocID="{1C6A42D2-1FCC-4245-9E51-722BFD06EA3D}" presName="childNode" presStyleLbl="revTx" presStyleIdx="0" presStyleCnt="0">
        <dgm:presLayoutVars>
          <dgm:bulletEnabled val="1"/>
        </dgm:presLayoutVars>
      </dgm:prSet>
      <dgm:spPr/>
    </dgm:pt>
  </dgm:ptLst>
  <dgm:cxnLst>
    <dgm:cxn modelId="{8F6B2627-4470-4E50-A119-3BC3B70B7A45}" srcId="{4F35426A-2870-488B-A6DB-97B1E6CA4DD6}" destId="{8C3CA0F0-89FA-4677-BD17-D172FE079F05}" srcOrd="2" destOrd="0" parTransId="{E6EA4F5E-521E-43BC-B2A3-DCC0B69AC956}" sibTransId="{64477ADA-07CF-430C-A432-8162A6536CC6}"/>
    <dgm:cxn modelId="{33E72CF7-195C-4CAC-9E93-15C6323C44BB}" type="presOf" srcId="{E6EA4F5E-521E-43BC-B2A3-DCC0B69AC956}" destId="{955C59D9-F538-4715-951C-670CB730E69D}" srcOrd="0" destOrd="0" presId="urn:microsoft.com/office/officeart/2005/8/layout/radial2"/>
    <dgm:cxn modelId="{A79E6270-DE2B-433D-89B7-9CF7ED4BAA87}" srcId="{4F35426A-2870-488B-A6DB-97B1E6CA4DD6}" destId="{5CF8F9B2-5FC0-4152-9DC1-A8967E85C050}" srcOrd="0" destOrd="0" parTransId="{53EC4FE5-D19F-4AB5-BE22-2C3839C93970}" sibTransId="{FB5E244A-FB86-4BE1-8622-121A7D123FE0}"/>
    <dgm:cxn modelId="{C7AF00ED-D88F-49C6-A084-DBAC0960CEF7}" type="presOf" srcId="{8C3CA0F0-89FA-4677-BD17-D172FE079F05}" destId="{7E4E8BF4-71D3-4AF0-BAFA-D94268E5EA16}" srcOrd="0" destOrd="0" presId="urn:microsoft.com/office/officeart/2005/8/layout/radial2"/>
    <dgm:cxn modelId="{C2B1CABC-9BFA-4574-B801-1F4C4E847330}" type="presOf" srcId="{3752DE45-0C1E-4A9C-8642-EF160582945E}" destId="{9D275652-2A38-42B2-BECD-C64837DFF837}" srcOrd="0" destOrd="0" presId="urn:microsoft.com/office/officeart/2005/8/layout/radial2"/>
    <dgm:cxn modelId="{56FB2E5F-75D1-4D00-A95B-F06AD29FB1FA}" type="presOf" srcId="{53EC4FE5-D19F-4AB5-BE22-2C3839C93970}" destId="{52508232-704B-4DD9-AD1D-FF76D1409A34}" srcOrd="0" destOrd="0" presId="urn:microsoft.com/office/officeart/2005/8/layout/radial2"/>
    <dgm:cxn modelId="{BA9FBCA8-E6E6-4DEF-922C-C4127506F345}" srcId="{4F35426A-2870-488B-A6DB-97B1E6CA4DD6}" destId="{0B67F29D-1355-4961-9664-6915807EB383}" srcOrd="1" destOrd="0" parTransId="{A30C5ACD-DE83-44C9-9D27-6C7B119F3B9D}" sibTransId="{353E3948-209D-4997-86C7-631491832908}"/>
    <dgm:cxn modelId="{ECCAE56F-0B32-45DA-B50B-B09957E9D933}" srcId="{4F35426A-2870-488B-A6DB-97B1E6CA4DD6}" destId="{1C6A42D2-1FCC-4245-9E51-722BFD06EA3D}" srcOrd="4" destOrd="0" parTransId="{BBCA0625-8A3F-40AF-9053-E4811F3FD5EB}" sibTransId="{93D9CAD6-1BA1-4195-AE2E-46A9BE552693}"/>
    <dgm:cxn modelId="{4F38BAC0-0DA5-4E46-88DD-66BEAFC8157D}" type="presOf" srcId="{1C6A42D2-1FCC-4245-9E51-722BFD06EA3D}" destId="{246EF27B-1600-4378-BF9B-32C76CC885D1}" srcOrd="0" destOrd="0" presId="urn:microsoft.com/office/officeart/2005/8/layout/radial2"/>
    <dgm:cxn modelId="{F5EA93B0-93EC-4682-8FC2-4F23321513AD}" type="presOf" srcId="{BBCA0625-8A3F-40AF-9053-E4811F3FD5EB}" destId="{3DEE2527-B189-4A75-B85C-6D22E5488C09}" srcOrd="0" destOrd="0" presId="urn:microsoft.com/office/officeart/2005/8/layout/radial2"/>
    <dgm:cxn modelId="{9641FB0F-90BE-4B2F-820F-85C8458CAF02}" type="presOf" srcId="{4F35426A-2870-488B-A6DB-97B1E6CA4DD6}" destId="{E694E660-AB1E-40D7-8DB2-3260040A8340}" srcOrd="0" destOrd="0" presId="urn:microsoft.com/office/officeart/2005/8/layout/radial2"/>
    <dgm:cxn modelId="{FF4223BF-0B52-4AFE-B020-0155A76EDEA0}" type="presOf" srcId="{A30C5ACD-DE83-44C9-9D27-6C7B119F3B9D}" destId="{355521F7-6919-4AF6-8559-445DECBA8FBB}" srcOrd="0" destOrd="0" presId="urn:microsoft.com/office/officeart/2005/8/layout/radial2"/>
    <dgm:cxn modelId="{2E7DF861-014C-4932-A4DA-A10299F27EB7}" type="presOf" srcId="{5CF8F9B2-5FC0-4152-9DC1-A8967E85C050}" destId="{36249B25-6B4A-4897-8A6C-897CC50360D1}" srcOrd="0" destOrd="0" presId="urn:microsoft.com/office/officeart/2005/8/layout/radial2"/>
    <dgm:cxn modelId="{28AD5C6F-3670-478E-AF5A-83814E8050C4}" srcId="{4F35426A-2870-488B-A6DB-97B1E6CA4DD6}" destId="{3752DE45-0C1E-4A9C-8642-EF160582945E}" srcOrd="3" destOrd="0" parTransId="{0113B758-F36A-4719-B951-661594016A39}" sibTransId="{72097A2C-2E9B-4F63-82AF-EE75AB8008FC}"/>
    <dgm:cxn modelId="{077D15F6-2023-4EFA-B53F-166EE74C7CA6}" type="presOf" srcId="{0113B758-F36A-4719-B951-661594016A39}" destId="{ED38B2F9-B85C-4B72-8B00-CC23AA2C6C8C}" srcOrd="0" destOrd="0" presId="urn:microsoft.com/office/officeart/2005/8/layout/radial2"/>
    <dgm:cxn modelId="{CEADC963-EE53-47CE-B44B-7E07E0E00577}" type="presOf" srcId="{0B67F29D-1355-4961-9664-6915807EB383}" destId="{B0BBA37A-E991-4C7B-A24A-6ACDA92495EA}" srcOrd="0" destOrd="0" presId="urn:microsoft.com/office/officeart/2005/8/layout/radial2"/>
    <dgm:cxn modelId="{C93964FB-45D5-48D4-BA29-EA2D4F208696}" type="presParOf" srcId="{E694E660-AB1E-40D7-8DB2-3260040A8340}" destId="{4FBF3DC5-121E-4443-9114-202E1CDE0A83}" srcOrd="0" destOrd="0" presId="urn:microsoft.com/office/officeart/2005/8/layout/radial2"/>
    <dgm:cxn modelId="{91F9C434-5371-4650-852F-A02C1A0562BE}" type="presParOf" srcId="{4FBF3DC5-121E-4443-9114-202E1CDE0A83}" destId="{E903C1CB-5323-47B4-8D64-6C44E05F2A27}" srcOrd="0" destOrd="0" presId="urn:microsoft.com/office/officeart/2005/8/layout/radial2"/>
    <dgm:cxn modelId="{3CB54967-2D38-421E-BB3A-4639FE80C822}" type="presParOf" srcId="{E903C1CB-5323-47B4-8D64-6C44E05F2A27}" destId="{25CFE97A-A26E-4305-B71D-1F329EACF70D}" srcOrd="0" destOrd="0" presId="urn:microsoft.com/office/officeart/2005/8/layout/radial2"/>
    <dgm:cxn modelId="{2C53E959-15C9-4AFB-B092-0BC414BA95B4}" type="presParOf" srcId="{E903C1CB-5323-47B4-8D64-6C44E05F2A27}" destId="{F17BD560-2446-4B04-B4A3-FE53441A42A2}" srcOrd="1" destOrd="0" presId="urn:microsoft.com/office/officeart/2005/8/layout/radial2"/>
    <dgm:cxn modelId="{D7CD160F-BB10-49FB-9375-FF410C411C79}" type="presParOf" srcId="{4FBF3DC5-121E-4443-9114-202E1CDE0A83}" destId="{52508232-704B-4DD9-AD1D-FF76D1409A34}" srcOrd="1" destOrd="0" presId="urn:microsoft.com/office/officeart/2005/8/layout/radial2"/>
    <dgm:cxn modelId="{198411D6-36BC-4A46-A0FF-A4D8613E05CE}" type="presParOf" srcId="{4FBF3DC5-121E-4443-9114-202E1CDE0A83}" destId="{CDEFBC66-9F88-428F-A563-9073A67340AC}" srcOrd="2" destOrd="0" presId="urn:microsoft.com/office/officeart/2005/8/layout/radial2"/>
    <dgm:cxn modelId="{A3DFB170-31E6-47C0-8FE2-CF545CEE57F5}" type="presParOf" srcId="{CDEFBC66-9F88-428F-A563-9073A67340AC}" destId="{36249B25-6B4A-4897-8A6C-897CC50360D1}" srcOrd="0" destOrd="0" presId="urn:microsoft.com/office/officeart/2005/8/layout/radial2"/>
    <dgm:cxn modelId="{AA4FBC75-9D65-47B4-86D5-637EA931A5CD}" type="presParOf" srcId="{CDEFBC66-9F88-428F-A563-9073A67340AC}" destId="{67EDFAE3-E123-45FF-863A-C81E54BDDB3C}" srcOrd="1" destOrd="0" presId="urn:microsoft.com/office/officeart/2005/8/layout/radial2"/>
    <dgm:cxn modelId="{093B1785-5B77-4AAD-BD52-098A519F7B07}" type="presParOf" srcId="{4FBF3DC5-121E-4443-9114-202E1CDE0A83}" destId="{355521F7-6919-4AF6-8559-445DECBA8FBB}" srcOrd="3" destOrd="0" presId="urn:microsoft.com/office/officeart/2005/8/layout/radial2"/>
    <dgm:cxn modelId="{373B6B8A-4F74-44D9-8233-A21A7FB0A47B}" type="presParOf" srcId="{4FBF3DC5-121E-4443-9114-202E1CDE0A83}" destId="{9BE1F016-7B6D-4E96-BABB-280A05463294}" srcOrd="4" destOrd="0" presId="urn:microsoft.com/office/officeart/2005/8/layout/radial2"/>
    <dgm:cxn modelId="{527BC709-7876-467C-90EA-7B738073DC4A}" type="presParOf" srcId="{9BE1F016-7B6D-4E96-BABB-280A05463294}" destId="{B0BBA37A-E991-4C7B-A24A-6ACDA92495EA}" srcOrd="0" destOrd="0" presId="urn:microsoft.com/office/officeart/2005/8/layout/radial2"/>
    <dgm:cxn modelId="{BE801D08-C5D9-46CF-A218-3B5B870F03CA}" type="presParOf" srcId="{9BE1F016-7B6D-4E96-BABB-280A05463294}" destId="{CAADC135-CD96-44E5-BAC5-4965492AA5B6}" srcOrd="1" destOrd="0" presId="urn:microsoft.com/office/officeart/2005/8/layout/radial2"/>
    <dgm:cxn modelId="{5274FC3E-BE7F-4C21-91C5-1AE80B87A1DC}" type="presParOf" srcId="{4FBF3DC5-121E-4443-9114-202E1CDE0A83}" destId="{955C59D9-F538-4715-951C-670CB730E69D}" srcOrd="5" destOrd="0" presId="urn:microsoft.com/office/officeart/2005/8/layout/radial2"/>
    <dgm:cxn modelId="{D5B5C113-0B5D-4E9C-84DD-C5903426C829}" type="presParOf" srcId="{4FBF3DC5-121E-4443-9114-202E1CDE0A83}" destId="{5525DC81-F86D-4D62-8177-9FF81D85F537}" srcOrd="6" destOrd="0" presId="urn:microsoft.com/office/officeart/2005/8/layout/radial2"/>
    <dgm:cxn modelId="{F4A273E7-9BA2-46C8-AE07-19F78C075871}" type="presParOf" srcId="{5525DC81-F86D-4D62-8177-9FF81D85F537}" destId="{7E4E8BF4-71D3-4AF0-BAFA-D94268E5EA16}" srcOrd="0" destOrd="0" presId="urn:microsoft.com/office/officeart/2005/8/layout/radial2"/>
    <dgm:cxn modelId="{B90093F1-2C85-4227-A8FA-A1149545A18E}" type="presParOf" srcId="{5525DC81-F86D-4D62-8177-9FF81D85F537}" destId="{73EB0ADA-90A2-4824-9940-E944A0932313}" srcOrd="1" destOrd="0" presId="urn:microsoft.com/office/officeart/2005/8/layout/radial2"/>
    <dgm:cxn modelId="{AA3C1080-8837-4452-B1FB-7FCD9E1C55BB}" type="presParOf" srcId="{4FBF3DC5-121E-4443-9114-202E1CDE0A83}" destId="{ED38B2F9-B85C-4B72-8B00-CC23AA2C6C8C}" srcOrd="7" destOrd="0" presId="urn:microsoft.com/office/officeart/2005/8/layout/radial2"/>
    <dgm:cxn modelId="{49A0D1CA-A591-42EF-AFE3-89657590A5D3}" type="presParOf" srcId="{4FBF3DC5-121E-4443-9114-202E1CDE0A83}" destId="{53FCF990-176C-471A-A99A-096E065547CC}" srcOrd="8" destOrd="0" presId="urn:microsoft.com/office/officeart/2005/8/layout/radial2"/>
    <dgm:cxn modelId="{2EF1DC9D-4312-4E1F-9A88-912193AAF9A2}" type="presParOf" srcId="{53FCF990-176C-471A-A99A-096E065547CC}" destId="{9D275652-2A38-42B2-BECD-C64837DFF837}" srcOrd="0" destOrd="0" presId="urn:microsoft.com/office/officeart/2005/8/layout/radial2"/>
    <dgm:cxn modelId="{449C0461-8F03-46F0-A6F3-141AED661B5E}" type="presParOf" srcId="{53FCF990-176C-471A-A99A-096E065547CC}" destId="{EBEE69AC-0318-4D6A-B514-8D02B8E3349B}" srcOrd="1" destOrd="0" presId="urn:microsoft.com/office/officeart/2005/8/layout/radial2"/>
    <dgm:cxn modelId="{98128A70-1177-40A3-A078-4DCF45D2B30F}" type="presParOf" srcId="{4FBF3DC5-121E-4443-9114-202E1CDE0A83}" destId="{3DEE2527-B189-4A75-B85C-6D22E5488C09}" srcOrd="9" destOrd="0" presId="urn:microsoft.com/office/officeart/2005/8/layout/radial2"/>
    <dgm:cxn modelId="{3D1111DE-ED97-4481-AAD7-D7E9B576EFEE}" type="presParOf" srcId="{4FBF3DC5-121E-4443-9114-202E1CDE0A83}" destId="{22A35DC5-62EC-4B2D-B910-223CA54BC430}" srcOrd="10" destOrd="0" presId="urn:microsoft.com/office/officeart/2005/8/layout/radial2"/>
    <dgm:cxn modelId="{88BC8016-B123-44FC-9375-DA9C25169AEF}" type="presParOf" srcId="{22A35DC5-62EC-4B2D-B910-223CA54BC430}" destId="{246EF27B-1600-4378-BF9B-32C76CC885D1}" srcOrd="0" destOrd="0" presId="urn:microsoft.com/office/officeart/2005/8/layout/radial2"/>
    <dgm:cxn modelId="{71A92502-FA7F-4F95-91CE-3227E9593C9A}" type="presParOf" srcId="{22A35DC5-62EC-4B2D-B910-223CA54BC430}" destId="{74E846EC-1E6C-4C6D-8898-7C36AA40C175}"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F4B81-CCF5-4D2B-BAA7-E6E973EDC2A7}">
      <dsp:nvSpPr>
        <dsp:cNvPr id="0" name=""/>
        <dsp:cNvSpPr/>
      </dsp:nvSpPr>
      <dsp:spPr>
        <a:xfrm>
          <a:off x="0" y="259287"/>
          <a:ext cx="8404396" cy="102659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1">
                  <a:lumMod val="50000"/>
                </a:schemeClr>
              </a:solidFill>
            </a:rPr>
            <a:t>	</a:t>
          </a:r>
          <a:r>
            <a:rPr lang="en-US" sz="2400" b="1" kern="1200" noProof="0" dirty="0" smtClean="0">
              <a:solidFill>
                <a:schemeClr val="tx1"/>
              </a:solidFill>
            </a:rPr>
            <a:t>A teacher has lost an exclusive </a:t>
          </a:r>
          <a:br>
            <a:rPr lang="en-US" sz="2400" b="1" kern="1200" noProof="0" dirty="0" smtClean="0">
              <a:solidFill>
                <a:schemeClr val="tx1"/>
              </a:solidFill>
            </a:rPr>
          </a:br>
          <a:r>
            <a:rPr lang="en-US" sz="2400" b="1" kern="1200" noProof="0" dirty="0" smtClean="0">
              <a:solidFill>
                <a:schemeClr val="tx1"/>
              </a:solidFill>
            </a:rPr>
            <a:t>             domain of knowledge</a:t>
          </a:r>
          <a:r>
            <a:rPr lang="uk-UA" sz="2400" b="1" kern="1200" dirty="0" smtClean="0">
              <a:solidFill>
                <a:schemeClr val="accent1">
                  <a:lumMod val="50000"/>
                </a:schemeClr>
              </a:solidFill>
            </a:rPr>
            <a:t> </a:t>
          </a:r>
          <a:endParaRPr lang="ru-RU" sz="2400" b="1" kern="1200" dirty="0">
            <a:solidFill>
              <a:schemeClr val="accent1">
                <a:lumMod val="50000"/>
              </a:schemeClr>
            </a:solidFill>
          </a:endParaRPr>
        </a:p>
      </dsp:txBody>
      <dsp:txXfrm>
        <a:off x="0" y="259287"/>
        <a:ext cx="8404396" cy="1026597"/>
      </dsp:txXfrm>
    </dsp:sp>
    <dsp:sp modelId="{D4552E5C-C085-4383-A060-FB7C82FF1295}">
      <dsp:nvSpPr>
        <dsp:cNvPr id="0" name=""/>
        <dsp:cNvSpPr/>
      </dsp:nvSpPr>
      <dsp:spPr>
        <a:xfrm>
          <a:off x="0" y="1419423"/>
          <a:ext cx="8404396" cy="100946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1">
                  <a:lumMod val="50000"/>
                </a:schemeClr>
              </a:solidFill>
            </a:rPr>
            <a:t>	</a:t>
          </a:r>
          <a:r>
            <a:rPr lang="en-US" sz="2400" b="1" kern="1200" noProof="0" dirty="0" smtClean="0">
              <a:solidFill>
                <a:schemeClr val="tx1"/>
              </a:solidFill>
            </a:rPr>
            <a:t>Students have received unlimited access </a:t>
          </a:r>
          <a:br>
            <a:rPr lang="en-US" sz="2400" b="1" kern="1200" noProof="0" dirty="0" smtClean="0">
              <a:solidFill>
                <a:schemeClr val="tx1"/>
              </a:solidFill>
            </a:rPr>
          </a:br>
          <a:r>
            <a:rPr lang="en-US" sz="2400" b="1" kern="1200" noProof="0" dirty="0" smtClean="0">
              <a:solidFill>
                <a:schemeClr val="tx1"/>
              </a:solidFill>
            </a:rPr>
            <a:t>             to information resources</a:t>
          </a:r>
          <a:endParaRPr lang="ru-RU" sz="2400" b="1" kern="1200" noProof="0" dirty="0">
            <a:solidFill>
              <a:schemeClr val="tx1"/>
            </a:solidFill>
          </a:endParaRPr>
        </a:p>
      </dsp:txBody>
      <dsp:txXfrm>
        <a:off x="0" y="1419423"/>
        <a:ext cx="8404396" cy="1009469"/>
      </dsp:txXfrm>
    </dsp:sp>
    <dsp:sp modelId="{2BCE8EF4-56F7-4D83-8C08-F047E53D139B}">
      <dsp:nvSpPr>
        <dsp:cNvPr id="0" name=""/>
        <dsp:cNvSpPr/>
      </dsp:nvSpPr>
      <dsp:spPr>
        <a:xfrm>
          <a:off x="0" y="2571769"/>
          <a:ext cx="8404396" cy="99521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chemeClr val="accent1">
                  <a:lumMod val="50000"/>
                </a:schemeClr>
              </a:solidFill>
            </a:rPr>
            <a:t>	</a:t>
          </a:r>
          <a:r>
            <a:rPr lang="en-US" sz="2400" b="1" kern="1200" spc="-40" baseline="0" noProof="0" dirty="0" smtClean="0">
              <a:solidFill>
                <a:schemeClr val="tx1"/>
              </a:solidFill>
            </a:rPr>
            <a:t>Phenomenon of “red replacement”</a:t>
          </a:r>
          <a:r>
            <a:rPr lang="ru-RU" sz="2400" b="1" kern="1200" spc="-40" baseline="0" noProof="0" dirty="0" smtClean="0">
              <a:solidFill>
                <a:schemeClr val="tx1"/>
              </a:solidFill>
            </a:rPr>
            <a:t> </a:t>
          </a:r>
          <a:r>
            <a:rPr lang="en-US" sz="2400" b="1" kern="1200" spc="-40" baseline="0" noProof="0" dirty="0" smtClean="0">
              <a:solidFill>
                <a:schemeClr val="tx1"/>
              </a:solidFill>
            </a:rPr>
            <a:t>in broadening</a:t>
          </a:r>
          <a:r>
            <a:rPr lang="en-US" sz="2400" b="1" kern="1200" noProof="0" dirty="0" smtClean="0">
              <a:solidFill>
                <a:schemeClr val="tx1"/>
              </a:solidFill>
            </a:rPr>
            <a:t/>
          </a:r>
          <a:br>
            <a:rPr lang="en-US" sz="2400" b="1" kern="1200" noProof="0" dirty="0" smtClean="0">
              <a:solidFill>
                <a:schemeClr val="tx1"/>
              </a:solidFill>
            </a:rPr>
          </a:br>
          <a:r>
            <a:rPr lang="en-US" sz="2400" b="1" kern="1200" noProof="0" dirty="0" smtClean="0">
              <a:solidFill>
                <a:schemeClr val="tx1"/>
              </a:solidFill>
            </a:rPr>
            <a:t>            of information and communication environment</a:t>
          </a:r>
          <a:endParaRPr lang="ru-RU" sz="2400" b="1" kern="1200" noProof="0" dirty="0">
            <a:solidFill>
              <a:schemeClr val="tx1"/>
            </a:solidFill>
          </a:endParaRPr>
        </a:p>
      </dsp:txBody>
      <dsp:txXfrm>
        <a:off x="0" y="2571769"/>
        <a:ext cx="8404396" cy="995214"/>
      </dsp:txXfrm>
    </dsp:sp>
    <dsp:sp modelId="{B7310440-5C6A-4368-B91D-0E358D140C7C}">
      <dsp:nvSpPr>
        <dsp:cNvPr id="0" name=""/>
        <dsp:cNvSpPr/>
      </dsp:nvSpPr>
      <dsp:spPr>
        <a:xfrm>
          <a:off x="0" y="3757352"/>
          <a:ext cx="8404396" cy="95755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accent1">
                  <a:lumMod val="50000"/>
                </a:schemeClr>
              </a:solidFill>
            </a:rPr>
            <a:t>	</a:t>
          </a:r>
          <a:r>
            <a:rPr lang="en-US" sz="2400" b="1" kern="1200" noProof="0" dirty="0" smtClean="0">
              <a:solidFill>
                <a:schemeClr val="tx1"/>
              </a:solidFill>
            </a:rPr>
            <a:t>Qualitative and quantitative differences in ICT-</a:t>
          </a:r>
          <a:br>
            <a:rPr lang="en-US" sz="2400" b="1" kern="1200" noProof="0" dirty="0" smtClean="0">
              <a:solidFill>
                <a:schemeClr val="tx1"/>
              </a:solidFill>
            </a:rPr>
          </a:br>
          <a:r>
            <a:rPr lang="en-US" sz="2400" b="1" kern="1200" noProof="0" dirty="0" smtClean="0">
              <a:solidFill>
                <a:schemeClr val="tx1"/>
              </a:solidFill>
            </a:rPr>
            <a:t>              </a:t>
          </a:r>
          <a:r>
            <a:rPr lang="en-US" sz="2400" b="1" kern="1200" spc="-40" baseline="0" noProof="0" dirty="0" smtClean="0">
              <a:solidFill>
                <a:schemeClr val="tx1"/>
              </a:solidFill>
            </a:rPr>
            <a:t>competences of younger and senior generations</a:t>
          </a:r>
          <a:endParaRPr lang="ru-RU" sz="2400" b="1" kern="1200" spc="-40" baseline="0" noProof="0" dirty="0">
            <a:solidFill>
              <a:schemeClr val="tx1"/>
            </a:solidFill>
          </a:endParaRPr>
        </a:p>
      </dsp:txBody>
      <dsp:txXfrm>
        <a:off x="0" y="3757352"/>
        <a:ext cx="8404396" cy="9575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66EBE-F0C1-419B-91C4-0E7B4D25D6FA}">
      <dsp:nvSpPr>
        <dsp:cNvPr id="0" name=""/>
        <dsp:cNvSpPr/>
      </dsp:nvSpPr>
      <dsp:spPr>
        <a:xfrm rot="5400000">
          <a:off x="-170352" y="171946"/>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1</a:t>
          </a:r>
          <a:endParaRPr lang="ru-RU" sz="2300" kern="1200" dirty="0"/>
        </a:p>
      </dsp:txBody>
      <dsp:txXfrm rot="5400000">
        <a:off x="-170352" y="171946"/>
        <a:ext cx="1135682" cy="794977"/>
      </dsp:txXfrm>
    </dsp:sp>
    <dsp:sp modelId="{A300D52A-8930-4AFC-ACF0-850372E8CB59}">
      <dsp:nvSpPr>
        <dsp:cNvPr id="0" name=""/>
        <dsp:cNvSpPr/>
      </dsp:nvSpPr>
      <dsp:spPr>
        <a:xfrm rot="5400000">
          <a:off x="3445499" y="-2648927"/>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t>Education</a:t>
          </a:r>
          <a:r>
            <a:rPr lang="ru-RU" sz="1600" kern="1200" dirty="0" smtClean="0"/>
            <a:t> </a:t>
          </a:r>
          <a:r>
            <a:rPr lang="ru-RU" sz="1600" kern="1200" dirty="0" err="1" smtClean="0"/>
            <a:t>as</a:t>
          </a:r>
          <a:r>
            <a:rPr lang="ru-RU" sz="1600" kern="1200" dirty="0" smtClean="0"/>
            <a:t> </a:t>
          </a:r>
          <a:r>
            <a:rPr lang="ru-RU" sz="1600" kern="1200" dirty="0" err="1" smtClean="0"/>
            <a:t>a</a:t>
          </a:r>
          <a:r>
            <a:rPr lang="ru-RU" sz="1600" kern="1200" dirty="0" smtClean="0"/>
            <a:t> </a:t>
          </a:r>
          <a:r>
            <a:rPr lang="ru-RU" sz="1600" kern="1200" dirty="0" err="1" smtClean="0"/>
            <a:t>concept</a:t>
          </a:r>
          <a:r>
            <a:rPr lang="ru-RU" sz="1600" kern="1200" dirty="0" smtClean="0"/>
            <a:t>. </a:t>
          </a:r>
          <a:endParaRPr lang="ru-RU" sz="1600" kern="1200" dirty="0"/>
        </a:p>
      </dsp:txBody>
      <dsp:txXfrm rot="5400000">
        <a:off x="3445499" y="-2648927"/>
        <a:ext cx="738193" cy="6039236"/>
      </dsp:txXfrm>
    </dsp:sp>
    <dsp:sp modelId="{AC96754E-D43C-4238-A24C-1F66AC2DEC7A}">
      <dsp:nvSpPr>
        <dsp:cNvPr id="0" name=""/>
        <dsp:cNvSpPr/>
      </dsp:nvSpPr>
      <dsp:spPr>
        <a:xfrm rot="5400000">
          <a:off x="-170352" y="1190972"/>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2</a:t>
          </a:r>
          <a:endParaRPr lang="ru-RU" sz="2300" kern="1200" dirty="0"/>
        </a:p>
      </dsp:txBody>
      <dsp:txXfrm rot="5400000">
        <a:off x="-170352" y="1190972"/>
        <a:ext cx="1135682" cy="794977"/>
      </dsp:txXfrm>
    </dsp:sp>
    <dsp:sp modelId="{4A025878-70C8-4C1B-9D27-CBC34AB45A68}">
      <dsp:nvSpPr>
        <dsp:cNvPr id="0" name=""/>
        <dsp:cNvSpPr/>
      </dsp:nvSpPr>
      <dsp:spPr>
        <a:xfrm rot="5400000">
          <a:off x="3445499" y="-1629901"/>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t>Competent</a:t>
          </a:r>
          <a:r>
            <a:rPr lang="ru-RU" sz="1600" kern="1200" dirty="0" smtClean="0"/>
            <a:t> </a:t>
          </a:r>
          <a:r>
            <a:rPr lang="ru-RU" sz="1600" kern="1200" dirty="0" err="1" smtClean="0"/>
            <a:t>character</a:t>
          </a:r>
          <a:r>
            <a:rPr lang="ru-RU" sz="1600" kern="1200" dirty="0" smtClean="0"/>
            <a:t> </a:t>
          </a:r>
          <a:r>
            <a:rPr lang="ru-RU" sz="1600" kern="1200" dirty="0" err="1" smtClean="0"/>
            <a:t>of</a:t>
          </a:r>
          <a:r>
            <a:rPr lang="ru-RU" sz="1600" kern="1200" dirty="0" smtClean="0"/>
            <a:t> </a:t>
          </a:r>
          <a:r>
            <a:rPr lang="ru-RU" sz="1600" kern="1200" dirty="0" err="1" smtClean="0"/>
            <a:t>education</a:t>
          </a:r>
          <a:r>
            <a:rPr lang="ru-RU" sz="1600" kern="1200" dirty="0" smtClean="0"/>
            <a:t>. </a:t>
          </a:r>
          <a:endParaRPr lang="ru-RU" sz="1600" kern="1200" dirty="0"/>
        </a:p>
      </dsp:txBody>
      <dsp:txXfrm rot="5400000">
        <a:off x="3445499" y="-1629901"/>
        <a:ext cx="738193" cy="6039236"/>
      </dsp:txXfrm>
    </dsp:sp>
    <dsp:sp modelId="{A2281FF7-2365-4C34-9B19-7F6AA7061517}">
      <dsp:nvSpPr>
        <dsp:cNvPr id="0" name=""/>
        <dsp:cNvSpPr/>
      </dsp:nvSpPr>
      <dsp:spPr>
        <a:xfrm rot="5400000">
          <a:off x="-170352" y="2209998"/>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3</a:t>
          </a:r>
          <a:endParaRPr lang="ru-RU" sz="2300" kern="1200" dirty="0"/>
        </a:p>
      </dsp:txBody>
      <dsp:txXfrm rot="5400000">
        <a:off x="-170352" y="2209998"/>
        <a:ext cx="1135682" cy="794977"/>
      </dsp:txXfrm>
    </dsp:sp>
    <dsp:sp modelId="{FF320123-C07F-4CA9-AD2B-CF3441C337C6}">
      <dsp:nvSpPr>
        <dsp:cNvPr id="0" name=""/>
        <dsp:cNvSpPr/>
      </dsp:nvSpPr>
      <dsp:spPr>
        <a:xfrm rot="5400000">
          <a:off x="3445499" y="-610875"/>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t>Role</a:t>
          </a:r>
          <a:r>
            <a:rPr lang="ru-RU" sz="1600" kern="1200" dirty="0" smtClean="0"/>
            <a:t> </a:t>
          </a:r>
          <a:r>
            <a:rPr lang="ru-RU" sz="1600" kern="1200" dirty="0" err="1" smtClean="0"/>
            <a:t>functions</a:t>
          </a:r>
          <a:r>
            <a:rPr lang="ru-RU" sz="1600" kern="1200" dirty="0" smtClean="0"/>
            <a:t> </a:t>
          </a:r>
          <a:r>
            <a:rPr lang="ru-RU" sz="1600" kern="1200" dirty="0" err="1" smtClean="0"/>
            <a:t>of</a:t>
          </a:r>
          <a:r>
            <a:rPr lang="ru-RU" sz="1600" kern="1200" dirty="0" smtClean="0"/>
            <a:t> </a:t>
          </a:r>
          <a:r>
            <a:rPr lang="ru-RU" sz="1600" kern="1200" dirty="0" err="1" smtClean="0"/>
            <a:t>teacher</a:t>
          </a:r>
          <a:r>
            <a:rPr lang="ru-RU" sz="1600" kern="1200" dirty="0" smtClean="0"/>
            <a:t>, </a:t>
          </a:r>
          <a:r>
            <a:rPr lang="ru-RU" sz="1600" kern="1200" dirty="0" err="1" smtClean="0"/>
            <a:t>student</a:t>
          </a:r>
          <a:r>
            <a:rPr lang="ru-RU" sz="1600" kern="1200" dirty="0" smtClean="0"/>
            <a:t> </a:t>
          </a:r>
          <a:r>
            <a:rPr lang="ru-RU" sz="1600" kern="1200" dirty="0" err="1" smtClean="0"/>
            <a:t>and</a:t>
          </a:r>
          <a:r>
            <a:rPr lang="ru-RU" sz="1600" kern="1200" dirty="0" smtClean="0"/>
            <a:t> </a:t>
          </a:r>
          <a:r>
            <a:rPr lang="ru-RU" sz="1600" kern="1200" dirty="0" err="1" smtClean="0"/>
            <a:t>information</a:t>
          </a:r>
          <a:r>
            <a:rPr lang="ru-RU" sz="1600" kern="1200" dirty="0" smtClean="0"/>
            <a:t> </a:t>
          </a:r>
          <a:r>
            <a:rPr lang="ru-RU" sz="1600" kern="1200" dirty="0" err="1" smtClean="0"/>
            <a:t>and</a:t>
          </a:r>
          <a:r>
            <a:rPr lang="ru-RU" sz="1600" kern="1200" dirty="0" smtClean="0"/>
            <a:t> </a:t>
          </a:r>
          <a:r>
            <a:rPr lang="ru-RU" sz="1600" kern="1200" dirty="0" err="1" smtClean="0"/>
            <a:t>communication</a:t>
          </a:r>
          <a:r>
            <a:rPr lang="ru-RU" sz="1600" kern="1200" dirty="0" smtClean="0"/>
            <a:t> </a:t>
          </a:r>
          <a:r>
            <a:rPr lang="ru-RU" sz="1600" kern="1200" dirty="0" err="1" smtClean="0"/>
            <a:t>environment</a:t>
          </a:r>
          <a:r>
            <a:rPr lang="ru-RU" sz="1600" kern="1200" dirty="0" smtClean="0"/>
            <a:t> </a:t>
          </a:r>
          <a:r>
            <a:rPr lang="ru-RU" sz="1600" kern="1200" dirty="0" err="1" smtClean="0"/>
            <a:t>under</a:t>
          </a:r>
          <a:r>
            <a:rPr lang="ru-RU" sz="1600" kern="1200" dirty="0" smtClean="0"/>
            <a:t> </a:t>
          </a:r>
          <a:r>
            <a:rPr lang="ru-RU" sz="1600" kern="1200" dirty="0" err="1" smtClean="0"/>
            <a:t>conditions</a:t>
          </a:r>
          <a:r>
            <a:rPr lang="ru-RU" sz="1600" kern="1200" dirty="0" smtClean="0"/>
            <a:t> </a:t>
          </a:r>
          <a:r>
            <a:rPr lang="ru-RU" sz="1600" kern="1200" dirty="0" err="1" smtClean="0"/>
            <a:t>of</a:t>
          </a:r>
          <a:r>
            <a:rPr lang="ru-RU" sz="1600" kern="1200" dirty="0" smtClean="0"/>
            <a:t> </a:t>
          </a:r>
          <a:r>
            <a:rPr lang="ru-RU" sz="1600" kern="1200" dirty="0" err="1" smtClean="0"/>
            <a:t>three-subjactive</a:t>
          </a:r>
          <a:r>
            <a:rPr lang="ru-RU" sz="1600" kern="1200" dirty="0" smtClean="0"/>
            <a:t> </a:t>
          </a:r>
          <a:r>
            <a:rPr lang="ru-RU" sz="1600" kern="1200" dirty="0" err="1" smtClean="0"/>
            <a:t>relationship</a:t>
          </a:r>
          <a:r>
            <a:rPr lang="ru-RU" sz="1600" kern="1200" dirty="0" smtClean="0"/>
            <a:t>. </a:t>
          </a:r>
          <a:endParaRPr lang="ru-RU" sz="1600" kern="1200" dirty="0"/>
        </a:p>
      </dsp:txBody>
      <dsp:txXfrm rot="5400000">
        <a:off x="3445499" y="-610875"/>
        <a:ext cx="738193" cy="6039236"/>
      </dsp:txXfrm>
    </dsp:sp>
    <dsp:sp modelId="{584F741E-F0E5-4DEB-B56D-BEF8550BF4D1}">
      <dsp:nvSpPr>
        <dsp:cNvPr id="0" name=""/>
        <dsp:cNvSpPr/>
      </dsp:nvSpPr>
      <dsp:spPr>
        <a:xfrm rot="5400000">
          <a:off x="-170352" y="3229023"/>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4</a:t>
          </a:r>
          <a:endParaRPr lang="ru-RU" sz="2300" kern="1200" dirty="0"/>
        </a:p>
      </dsp:txBody>
      <dsp:txXfrm rot="5400000">
        <a:off x="-170352" y="3229023"/>
        <a:ext cx="1135682" cy="794977"/>
      </dsp:txXfrm>
    </dsp:sp>
    <dsp:sp modelId="{A664E259-05BE-4B30-8F03-ECDB1FC268AE}">
      <dsp:nvSpPr>
        <dsp:cNvPr id="0" name=""/>
        <dsp:cNvSpPr/>
      </dsp:nvSpPr>
      <dsp:spPr>
        <a:xfrm rot="5400000">
          <a:off x="3445499" y="408150"/>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t>The</a:t>
          </a:r>
          <a:r>
            <a:rPr lang="ru-RU" sz="1600" kern="1200" dirty="0" smtClean="0"/>
            <a:t> </a:t>
          </a:r>
          <a:r>
            <a:rPr lang="ru-RU" sz="1600" kern="1200" dirty="0" err="1" smtClean="0"/>
            <a:t>process</a:t>
          </a:r>
          <a:r>
            <a:rPr lang="ru-RU" sz="1600" kern="1200" dirty="0" smtClean="0"/>
            <a:t> </a:t>
          </a:r>
          <a:r>
            <a:rPr lang="ru-RU" sz="1600" kern="1200" dirty="0" err="1" smtClean="0"/>
            <a:t>of</a:t>
          </a:r>
          <a:r>
            <a:rPr lang="ru-RU" sz="1600" kern="1200" dirty="0" smtClean="0"/>
            <a:t> </a:t>
          </a:r>
          <a:r>
            <a:rPr lang="ru-RU" sz="1600" kern="1200" dirty="0" err="1" smtClean="0"/>
            <a:t>a</a:t>
          </a:r>
          <a:r>
            <a:rPr lang="ru-RU" sz="1600" kern="1200" dirty="0" smtClean="0"/>
            <a:t> </a:t>
          </a:r>
          <a:r>
            <a:rPr lang="ru-RU" sz="1600" kern="1200" dirty="0" err="1" smtClean="0"/>
            <a:t>future</a:t>
          </a:r>
          <a:r>
            <a:rPr lang="ru-RU" sz="1600" kern="1200" dirty="0" smtClean="0"/>
            <a:t> </a:t>
          </a:r>
          <a:r>
            <a:rPr lang="ru-RU" sz="1600" kern="1200" dirty="0" err="1" smtClean="0"/>
            <a:t>specialist</a:t>
          </a:r>
          <a:r>
            <a:rPr lang="ru-RU" sz="1600" kern="1200" dirty="0" smtClean="0"/>
            <a:t>’ </a:t>
          </a:r>
          <a:r>
            <a:rPr lang="ru-RU" sz="1600" kern="1200" dirty="0" err="1" smtClean="0"/>
            <a:t>competence</a:t>
          </a:r>
          <a:r>
            <a:rPr lang="ru-RU" sz="1600" kern="1200" dirty="0" smtClean="0"/>
            <a:t> </a:t>
          </a:r>
          <a:r>
            <a:rPr lang="ru-RU" sz="1600" kern="1200" dirty="0" err="1" smtClean="0"/>
            <a:t>forming</a:t>
          </a:r>
          <a:r>
            <a:rPr lang="ru-RU" sz="1600" kern="1200" dirty="0" smtClean="0"/>
            <a:t>.</a:t>
          </a:r>
          <a:endParaRPr lang="ru-RU" sz="1600" kern="1200" dirty="0"/>
        </a:p>
      </dsp:txBody>
      <dsp:txXfrm rot="5400000">
        <a:off x="3445499" y="408150"/>
        <a:ext cx="738193" cy="6039236"/>
      </dsp:txXfrm>
    </dsp:sp>
    <dsp:sp modelId="{3EA3E379-67FA-4EE6-8C29-84ACCD1A3EA5}">
      <dsp:nvSpPr>
        <dsp:cNvPr id="0" name=""/>
        <dsp:cNvSpPr/>
      </dsp:nvSpPr>
      <dsp:spPr>
        <a:xfrm rot="5400000">
          <a:off x="-170352" y="4248049"/>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5</a:t>
          </a:r>
          <a:endParaRPr lang="ru-RU" sz="2300" kern="1200" dirty="0"/>
        </a:p>
      </dsp:txBody>
      <dsp:txXfrm rot="5400000">
        <a:off x="-170352" y="4248049"/>
        <a:ext cx="1135682" cy="794977"/>
      </dsp:txXfrm>
    </dsp:sp>
    <dsp:sp modelId="{ADDF2AF4-A212-4F1D-AE4B-60429DE2C2A6}">
      <dsp:nvSpPr>
        <dsp:cNvPr id="0" name=""/>
        <dsp:cNvSpPr/>
      </dsp:nvSpPr>
      <dsp:spPr>
        <a:xfrm rot="5400000">
          <a:off x="3445499" y="1427176"/>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t>The</a:t>
          </a:r>
          <a:r>
            <a:rPr lang="ru-RU" sz="1600" kern="1200" dirty="0" smtClean="0"/>
            <a:t> </a:t>
          </a:r>
          <a:r>
            <a:rPr lang="ru-RU" sz="1600" kern="1200" dirty="0" err="1" smtClean="0"/>
            <a:t>problem</a:t>
          </a:r>
          <a:r>
            <a:rPr lang="ru-RU" sz="1600" kern="1200" dirty="0" smtClean="0"/>
            <a:t> </a:t>
          </a:r>
          <a:r>
            <a:rPr lang="ru-RU" sz="1600" kern="1200" dirty="0" err="1" smtClean="0"/>
            <a:t>of</a:t>
          </a:r>
          <a:r>
            <a:rPr lang="ru-RU" sz="1600" kern="1200" dirty="0" smtClean="0"/>
            <a:t> </a:t>
          </a:r>
          <a:r>
            <a:rPr lang="ru-RU" sz="1600" kern="1200" dirty="0" err="1" smtClean="0"/>
            <a:t>students</a:t>
          </a:r>
          <a:r>
            <a:rPr lang="ru-RU" sz="1600" kern="1200" dirty="0" smtClean="0"/>
            <a:t>’ </a:t>
          </a:r>
          <a:r>
            <a:rPr lang="ru-RU" sz="1600" kern="1200" dirty="0" err="1" smtClean="0"/>
            <a:t>perseption</a:t>
          </a:r>
          <a:r>
            <a:rPr lang="ru-RU" sz="1600" kern="1200" dirty="0" smtClean="0"/>
            <a:t> </a:t>
          </a:r>
          <a:r>
            <a:rPr lang="ru-RU" sz="1600" kern="1200" dirty="0" err="1" smtClean="0"/>
            <a:t>of</a:t>
          </a:r>
          <a:r>
            <a:rPr lang="ru-RU" sz="1600" kern="1200" dirty="0" smtClean="0"/>
            <a:t> </a:t>
          </a:r>
          <a:r>
            <a:rPr lang="ru-RU" sz="1600" kern="1200" dirty="0" err="1" smtClean="0"/>
            <a:t>subjects</a:t>
          </a:r>
          <a:r>
            <a:rPr lang="ru-RU" sz="1600" kern="1200" dirty="0" smtClean="0"/>
            <a:t> </a:t>
          </a:r>
          <a:r>
            <a:rPr lang="ru-RU" sz="1600" kern="1200" dirty="0" err="1" smtClean="0"/>
            <a:t>and</a:t>
          </a:r>
          <a:r>
            <a:rPr lang="ru-RU" sz="1600" kern="1200" dirty="0" smtClean="0"/>
            <a:t> </a:t>
          </a:r>
          <a:r>
            <a:rPr lang="ru-RU" sz="1600" kern="1200" dirty="0" err="1" smtClean="0"/>
            <a:t>phenomena</a:t>
          </a:r>
          <a:r>
            <a:rPr lang="ru-RU" sz="1600" kern="1200" dirty="0" smtClean="0"/>
            <a:t> </a:t>
          </a:r>
          <a:r>
            <a:rPr lang="ru-RU" sz="1600" kern="1200" dirty="0" err="1" smtClean="0"/>
            <a:t>and</a:t>
          </a:r>
          <a:r>
            <a:rPr lang="ru-RU" sz="1600" kern="1200" dirty="0" smtClean="0"/>
            <a:t> </a:t>
          </a:r>
          <a:r>
            <a:rPr lang="ru-RU" sz="1600" kern="1200" dirty="0" err="1" smtClean="0"/>
            <a:t>edequate</a:t>
          </a:r>
          <a:r>
            <a:rPr lang="ru-RU" sz="1600" kern="1200" dirty="0" smtClean="0"/>
            <a:t> </a:t>
          </a:r>
          <a:r>
            <a:rPr lang="ru-RU" sz="1600" kern="1200" dirty="0" err="1" smtClean="0"/>
            <a:t>notion</a:t>
          </a:r>
          <a:r>
            <a:rPr lang="ru-RU" sz="1600" kern="1200" dirty="0" smtClean="0"/>
            <a:t> </a:t>
          </a:r>
          <a:r>
            <a:rPr lang="ru-RU" sz="1600" kern="1200" dirty="0" err="1" smtClean="0"/>
            <a:t>forming</a:t>
          </a:r>
          <a:r>
            <a:rPr lang="ru-RU" sz="1600" kern="1200" dirty="0" smtClean="0"/>
            <a:t>. </a:t>
          </a:r>
          <a:endParaRPr lang="ru-RU" sz="1600" kern="1200" dirty="0"/>
        </a:p>
      </dsp:txBody>
      <dsp:txXfrm rot="5400000">
        <a:off x="3445499" y="1427176"/>
        <a:ext cx="738193" cy="60392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66EBE-F0C1-419B-91C4-0E7B4D25D6FA}">
      <dsp:nvSpPr>
        <dsp:cNvPr id="0" name=""/>
        <dsp:cNvSpPr/>
      </dsp:nvSpPr>
      <dsp:spPr>
        <a:xfrm rot="5400000">
          <a:off x="-170352" y="171946"/>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6</a:t>
          </a:r>
          <a:endParaRPr lang="ru-RU" sz="2300" kern="1200" dirty="0"/>
        </a:p>
      </dsp:txBody>
      <dsp:txXfrm rot="5400000">
        <a:off x="-170352" y="171946"/>
        <a:ext cx="1135682" cy="794977"/>
      </dsp:txXfrm>
    </dsp:sp>
    <dsp:sp modelId="{A300D52A-8930-4AFC-ACF0-850372E8CB59}">
      <dsp:nvSpPr>
        <dsp:cNvPr id="0" name=""/>
        <dsp:cNvSpPr/>
      </dsp:nvSpPr>
      <dsp:spPr>
        <a:xfrm rot="5400000">
          <a:off x="3445499" y="-2648927"/>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Forming of concepts and questions connected with abstraction constructions</a:t>
          </a:r>
          <a:r>
            <a:rPr lang="ru-RU" sz="1600" kern="1200" dirty="0" smtClean="0"/>
            <a:t>.</a:t>
          </a:r>
          <a:endParaRPr lang="ru-RU" sz="1600" kern="1200" dirty="0"/>
        </a:p>
      </dsp:txBody>
      <dsp:txXfrm rot="5400000">
        <a:off x="3445499" y="-2648927"/>
        <a:ext cx="738193" cy="6039236"/>
      </dsp:txXfrm>
    </dsp:sp>
    <dsp:sp modelId="{AC96754E-D43C-4238-A24C-1F66AC2DEC7A}">
      <dsp:nvSpPr>
        <dsp:cNvPr id="0" name=""/>
        <dsp:cNvSpPr/>
      </dsp:nvSpPr>
      <dsp:spPr>
        <a:xfrm rot="5400000">
          <a:off x="-170352" y="1190972"/>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7</a:t>
          </a:r>
          <a:endParaRPr lang="ru-RU" sz="2300" kern="1200" dirty="0"/>
        </a:p>
      </dsp:txBody>
      <dsp:txXfrm rot="5400000">
        <a:off x="-170352" y="1190972"/>
        <a:ext cx="1135682" cy="794977"/>
      </dsp:txXfrm>
    </dsp:sp>
    <dsp:sp modelId="{4A025878-70C8-4C1B-9D27-CBC34AB45A68}">
      <dsp:nvSpPr>
        <dsp:cNvPr id="0" name=""/>
        <dsp:cNvSpPr/>
      </dsp:nvSpPr>
      <dsp:spPr>
        <a:xfrm rot="5400000">
          <a:off x="3445499" y="-1629901"/>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problem of knowledge and skills stability as a basis for the forming of professional competence</a:t>
          </a:r>
          <a:r>
            <a:rPr lang="ru-RU" sz="1600" kern="1200" dirty="0" smtClean="0"/>
            <a:t>. </a:t>
          </a:r>
          <a:endParaRPr lang="ru-RU" sz="1600" kern="1200" dirty="0"/>
        </a:p>
      </dsp:txBody>
      <dsp:txXfrm rot="5400000">
        <a:off x="3445499" y="-1629901"/>
        <a:ext cx="738193" cy="6039236"/>
      </dsp:txXfrm>
    </dsp:sp>
    <dsp:sp modelId="{A2281FF7-2365-4C34-9B19-7F6AA7061517}">
      <dsp:nvSpPr>
        <dsp:cNvPr id="0" name=""/>
        <dsp:cNvSpPr/>
      </dsp:nvSpPr>
      <dsp:spPr>
        <a:xfrm rot="5400000">
          <a:off x="-170352" y="2209998"/>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8</a:t>
          </a:r>
          <a:endParaRPr lang="ru-RU" sz="2300" kern="1200" dirty="0"/>
        </a:p>
      </dsp:txBody>
      <dsp:txXfrm rot="5400000">
        <a:off x="-170352" y="2209998"/>
        <a:ext cx="1135682" cy="794977"/>
      </dsp:txXfrm>
    </dsp:sp>
    <dsp:sp modelId="{FF320123-C07F-4CA9-AD2B-CF3441C337C6}">
      <dsp:nvSpPr>
        <dsp:cNvPr id="0" name=""/>
        <dsp:cNvSpPr/>
      </dsp:nvSpPr>
      <dsp:spPr>
        <a:xfrm rot="5400000">
          <a:off x="3445499" y="-610875"/>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Quasi-professional activities in the process of training</a:t>
          </a:r>
          <a:r>
            <a:rPr lang="ru-RU" sz="1600" kern="1200" dirty="0" smtClean="0"/>
            <a:t>. </a:t>
          </a:r>
          <a:endParaRPr lang="ru-RU" sz="1600" kern="1200" dirty="0"/>
        </a:p>
      </dsp:txBody>
      <dsp:txXfrm rot="5400000">
        <a:off x="3445499" y="-610875"/>
        <a:ext cx="738193" cy="6039236"/>
      </dsp:txXfrm>
    </dsp:sp>
    <dsp:sp modelId="{584F741E-F0E5-4DEB-B56D-BEF8550BF4D1}">
      <dsp:nvSpPr>
        <dsp:cNvPr id="0" name=""/>
        <dsp:cNvSpPr/>
      </dsp:nvSpPr>
      <dsp:spPr>
        <a:xfrm rot="5400000">
          <a:off x="-170352" y="3229023"/>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9</a:t>
          </a:r>
          <a:endParaRPr lang="ru-RU" sz="2300" kern="1200" dirty="0"/>
        </a:p>
      </dsp:txBody>
      <dsp:txXfrm rot="5400000">
        <a:off x="-170352" y="3229023"/>
        <a:ext cx="1135682" cy="794977"/>
      </dsp:txXfrm>
    </dsp:sp>
    <dsp:sp modelId="{A664E259-05BE-4B30-8F03-ECDB1FC268AE}">
      <dsp:nvSpPr>
        <dsp:cNvPr id="0" name=""/>
        <dsp:cNvSpPr/>
      </dsp:nvSpPr>
      <dsp:spPr>
        <a:xfrm rot="5400000">
          <a:off x="3445499" y="408150"/>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Organization of feedback as two-sided process under the condition of information and communication educational environment</a:t>
          </a:r>
          <a:r>
            <a:rPr lang="ru-RU" sz="1600" kern="1200" dirty="0" smtClean="0"/>
            <a:t>.</a:t>
          </a:r>
          <a:endParaRPr lang="ru-RU" sz="1600" kern="1200" dirty="0"/>
        </a:p>
      </dsp:txBody>
      <dsp:txXfrm rot="5400000">
        <a:off x="3445499" y="408150"/>
        <a:ext cx="738193" cy="6039236"/>
      </dsp:txXfrm>
    </dsp:sp>
    <dsp:sp modelId="{3EA3E379-67FA-4EE6-8C29-84ACCD1A3EA5}">
      <dsp:nvSpPr>
        <dsp:cNvPr id="0" name=""/>
        <dsp:cNvSpPr/>
      </dsp:nvSpPr>
      <dsp:spPr>
        <a:xfrm rot="5400000">
          <a:off x="-170352" y="4248049"/>
          <a:ext cx="1135682" cy="794977"/>
        </a:xfrm>
        <a:prstGeom prst="chevron">
          <a:avLst/>
        </a:prstGeom>
        <a:gradFill rotWithShape="0">
          <a:gsLst>
            <a:gs pos="0">
              <a:srgbClr val="92D050"/>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10</a:t>
          </a:r>
          <a:endParaRPr lang="ru-RU" sz="2300" kern="1200" dirty="0"/>
        </a:p>
      </dsp:txBody>
      <dsp:txXfrm rot="5400000">
        <a:off x="-170352" y="4248049"/>
        <a:ext cx="1135682" cy="794977"/>
      </dsp:txXfrm>
    </dsp:sp>
    <dsp:sp modelId="{ADDF2AF4-A212-4F1D-AE4B-60429DE2C2A6}">
      <dsp:nvSpPr>
        <dsp:cNvPr id="0" name=""/>
        <dsp:cNvSpPr/>
      </dsp:nvSpPr>
      <dsp:spPr>
        <a:xfrm rot="5400000">
          <a:off x="3445499" y="1427176"/>
          <a:ext cx="738193" cy="6039236"/>
        </a:xfrm>
        <a:prstGeom prst="round2Same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Problems in forming of motivation in the process of studying</a:t>
          </a:r>
          <a:r>
            <a:rPr lang="ru-RU" sz="1600" kern="1200" dirty="0" smtClean="0"/>
            <a:t>.</a:t>
          </a:r>
          <a:endParaRPr lang="ru-RU" sz="1600" kern="1200" dirty="0"/>
        </a:p>
      </dsp:txBody>
      <dsp:txXfrm rot="5400000">
        <a:off x="3445499" y="1427176"/>
        <a:ext cx="738193" cy="60392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C78945-EF05-48D2-86FE-99035C12D67D}">
      <dsp:nvSpPr>
        <dsp:cNvPr id="0" name=""/>
        <dsp:cNvSpPr/>
      </dsp:nvSpPr>
      <dsp:spPr>
        <a:xfrm rot="10800000">
          <a:off x="1168692" y="1269"/>
          <a:ext cx="4260585" cy="829627"/>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5843"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Students’ promotion to active learning as one of the most important role functions a teacher should perform</a:t>
          </a:r>
          <a:endParaRPr lang="ru-RU" sz="1400" kern="1200" dirty="0">
            <a:solidFill>
              <a:schemeClr val="tx1"/>
            </a:solidFill>
          </a:endParaRPr>
        </a:p>
      </dsp:txBody>
      <dsp:txXfrm rot="10800000">
        <a:off x="1168692" y="1269"/>
        <a:ext cx="4260585" cy="829627"/>
      </dsp:txXfrm>
    </dsp:sp>
    <dsp:sp modelId="{680B7446-EC86-4B09-A60B-6FCF792A7E20}">
      <dsp:nvSpPr>
        <dsp:cNvPr id="0" name=""/>
        <dsp:cNvSpPr/>
      </dsp:nvSpPr>
      <dsp:spPr>
        <a:xfrm>
          <a:off x="884887" y="1269"/>
          <a:ext cx="829627" cy="8296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5B84A-1096-4EDD-A07E-5DF691A4F064}">
      <dsp:nvSpPr>
        <dsp:cNvPr id="0" name=""/>
        <dsp:cNvSpPr/>
      </dsp:nvSpPr>
      <dsp:spPr>
        <a:xfrm rot="10800000">
          <a:off x="1292091" y="1078547"/>
          <a:ext cx="4137186" cy="829627"/>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5843" tIns="53340" rIns="99568"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chemeClr val="tx1"/>
              </a:solidFill>
            </a:rPr>
            <a:t>Development</a:t>
          </a:r>
          <a:r>
            <a:rPr lang="ru-RU" sz="1400" kern="1200" dirty="0" smtClean="0">
              <a:solidFill>
                <a:schemeClr val="tx1"/>
              </a:solidFill>
            </a:rPr>
            <a:t> </a:t>
          </a:r>
          <a:r>
            <a:rPr lang="ru-RU" sz="1400" kern="1200" dirty="0" err="1" smtClean="0">
              <a:solidFill>
                <a:schemeClr val="tx1"/>
              </a:solidFill>
            </a:rPr>
            <a:t>of</a:t>
          </a:r>
          <a:r>
            <a:rPr lang="ru-RU" sz="1400" kern="1200" dirty="0" smtClean="0">
              <a:solidFill>
                <a:schemeClr val="tx1"/>
              </a:solidFill>
            </a:rPr>
            <a:t> </a:t>
          </a:r>
          <a:r>
            <a:rPr lang="ru-RU" sz="1400" kern="1200" dirty="0" err="1" smtClean="0">
              <a:solidFill>
                <a:schemeClr val="tx1"/>
              </a:solidFill>
            </a:rPr>
            <a:t>future</a:t>
          </a:r>
          <a:r>
            <a:rPr lang="ru-RU" sz="1400" kern="1200" dirty="0" smtClean="0">
              <a:solidFill>
                <a:schemeClr val="tx1"/>
              </a:solidFill>
            </a:rPr>
            <a:t> </a:t>
          </a:r>
          <a:r>
            <a:rPr lang="ru-RU" sz="1400" kern="1200" dirty="0" err="1" smtClean="0">
              <a:solidFill>
                <a:schemeClr val="tx1"/>
              </a:solidFill>
            </a:rPr>
            <a:t>specialist’s</a:t>
          </a:r>
          <a:r>
            <a:rPr lang="ru-RU" sz="1400" kern="1200" dirty="0" smtClean="0">
              <a:solidFill>
                <a:schemeClr val="tx1"/>
              </a:solidFill>
            </a:rPr>
            <a:t> </a:t>
          </a:r>
          <a:r>
            <a:rPr lang="ru-RU" sz="1400" kern="1200" dirty="0" err="1" smtClean="0">
              <a:solidFill>
                <a:schemeClr val="tx1"/>
              </a:solidFill>
            </a:rPr>
            <a:t>professional</a:t>
          </a:r>
          <a:r>
            <a:rPr lang="ru-RU" sz="1400" kern="1200" dirty="0" smtClean="0">
              <a:solidFill>
                <a:schemeClr val="tx1"/>
              </a:solidFill>
            </a:rPr>
            <a:t> </a:t>
          </a:r>
          <a:r>
            <a:rPr lang="ru-RU" sz="1400" kern="1200" dirty="0" err="1" smtClean="0">
              <a:solidFill>
                <a:schemeClr val="tx1"/>
              </a:solidFill>
            </a:rPr>
            <a:t>and</a:t>
          </a:r>
          <a:r>
            <a:rPr lang="ru-RU" sz="1400" kern="1200" dirty="0" smtClean="0">
              <a:solidFill>
                <a:schemeClr val="tx1"/>
              </a:solidFill>
            </a:rPr>
            <a:t> </a:t>
          </a:r>
          <a:r>
            <a:rPr lang="ru-RU" sz="1400" kern="1200" dirty="0" err="1" smtClean="0">
              <a:solidFill>
                <a:schemeClr val="tx1"/>
              </a:solidFill>
            </a:rPr>
            <a:t>career</a:t>
          </a:r>
          <a:r>
            <a:rPr lang="ru-RU" sz="1400" kern="1200" dirty="0" smtClean="0">
              <a:solidFill>
                <a:schemeClr val="tx1"/>
              </a:solidFill>
            </a:rPr>
            <a:t> </a:t>
          </a:r>
          <a:r>
            <a:rPr lang="ru-RU" sz="1400" kern="1200" dirty="0" err="1" smtClean="0">
              <a:solidFill>
                <a:schemeClr val="tx1"/>
              </a:solidFill>
            </a:rPr>
            <a:t>realization</a:t>
          </a:r>
          <a:r>
            <a:rPr lang="ru-RU" sz="1400" kern="1200" dirty="0" smtClean="0">
              <a:solidFill>
                <a:schemeClr val="tx1"/>
              </a:solidFill>
            </a:rPr>
            <a:t> </a:t>
          </a:r>
          <a:r>
            <a:rPr lang="ru-RU" sz="1400" kern="1200" dirty="0" err="1" smtClean="0">
              <a:solidFill>
                <a:schemeClr val="tx1"/>
              </a:solidFill>
            </a:rPr>
            <a:t>requirement</a:t>
          </a:r>
          <a:endParaRPr lang="ru-RU" sz="1400" kern="1200" dirty="0">
            <a:solidFill>
              <a:schemeClr val="tx1"/>
            </a:solidFill>
          </a:endParaRPr>
        </a:p>
      </dsp:txBody>
      <dsp:txXfrm rot="10800000">
        <a:off x="1292091" y="1078547"/>
        <a:ext cx="4137186" cy="829627"/>
      </dsp:txXfrm>
    </dsp:sp>
    <dsp:sp modelId="{0A5DE704-50BB-41D8-BE7D-ADA14C96DF5D}">
      <dsp:nvSpPr>
        <dsp:cNvPr id="0" name=""/>
        <dsp:cNvSpPr/>
      </dsp:nvSpPr>
      <dsp:spPr>
        <a:xfrm>
          <a:off x="884883" y="1078547"/>
          <a:ext cx="829627" cy="8296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A1160-2343-47B9-BBD7-FA668AE78602}">
      <dsp:nvSpPr>
        <dsp:cNvPr id="0" name=""/>
        <dsp:cNvSpPr/>
      </dsp:nvSpPr>
      <dsp:spPr>
        <a:xfrm rot="10800000">
          <a:off x="1224412" y="2155825"/>
          <a:ext cx="4204886" cy="829627"/>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5843" tIns="53340" rIns="99568"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chemeClr val="tx1"/>
              </a:solidFill>
            </a:rPr>
            <a:t>Control</a:t>
          </a:r>
          <a:r>
            <a:rPr lang="ru-RU" sz="1400" kern="1200" dirty="0" smtClean="0">
              <a:solidFill>
                <a:schemeClr val="tx1"/>
              </a:solidFill>
            </a:rPr>
            <a:t> </a:t>
          </a:r>
          <a:r>
            <a:rPr lang="ru-RU" sz="1400" kern="1200" dirty="0" err="1" smtClean="0">
              <a:solidFill>
                <a:schemeClr val="tx1"/>
              </a:solidFill>
            </a:rPr>
            <a:t>realization</a:t>
          </a:r>
          <a:r>
            <a:rPr lang="ru-RU" sz="1400" kern="1200" dirty="0" smtClean="0">
              <a:solidFill>
                <a:schemeClr val="tx1"/>
              </a:solidFill>
            </a:rPr>
            <a:t> </a:t>
          </a:r>
          <a:r>
            <a:rPr lang="ru-RU" sz="1400" kern="1200" dirty="0" err="1" smtClean="0">
              <a:solidFill>
                <a:schemeClr val="tx1"/>
              </a:solidFill>
            </a:rPr>
            <a:t>and</a:t>
          </a:r>
          <a:r>
            <a:rPr lang="ru-RU" sz="1400" kern="1200" dirty="0" smtClean="0">
              <a:solidFill>
                <a:schemeClr val="tx1"/>
              </a:solidFill>
            </a:rPr>
            <a:t> </a:t>
          </a:r>
          <a:r>
            <a:rPr lang="ru-RU" sz="1400" kern="1200" dirty="0" err="1" smtClean="0">
              <a:solidFill>
                <a:schemeClr val="tx1"/>
              </a:solidFill>
            </a:rPr>
            <a:t>reflection</a:t>
          </a:r>
          <a:r>
            <a:rPr lang="ru-RU" sz="1400" kern="1200" dirty="0" smtClean="0">
              <a:solidFill>
                <a:schemeClr val="tx1"/>
              </a:solidFill>
            </a:rPr>
            <a:t> </a:t>
          </a:r>
          <a:r>
            <a:rPr lang="ru-RU" sz="1400" kern="1200" dirty="0" err="1" smtClean="0">
              <a:solidFill>
                <a:schemeClr val="tx1"/>
              </a:solidFill>
            </a:rPr>
            <a:t>forming</a:t>
          </a:r>
          <a:r>
            <a:rPr lang="ru-RU" sz="1400" kern="1200" dirty="0" smtClean="0">
              <a:solidFill>
                <a:schemeClr val="tx1"/>
              </a:solidFill>
            </a:rPr>
            <a:t> </a:t>
          </a:r>
          <a:r>
            <a:rPr lang="ru-RU" sz="1400" kern="1200" dirty="0" err="1" smtClean="0">
              <a:solidFill>
                <a:schemeClr val="tx1"/>
              </a:solidFill>
            </a:rPr>
            <a:t>in</a:t>
          </a:r>
          <a:r>
            <a:rPr lang="ru-RU" sz="1400" kern="1200" dirty="0" smtClean="0">
              <a:solidFill>
                <a:schemeClr val="tx1"/>
              </a:solidFill>
            </a:rPr>
            <a:t> </a:t>
          </a:r>
          <a:r>
            <a:rPr lang="ru-RU" sz="1400" kern="1200" dirty="0" err="1" smtClean="0">
              <a:solidFill>
                <a:schemeClr val="tx1"/>
              </a:solidFill>
            </a:rPr>
            <a:t>the</a:t>
          </a:r>
          <a:r>
            <a:rPr lang="ru-RU" sz="1400" kern="1200" dirty="0" smtClean="0">
              <a:solidFill>
                <a:schemeClr val="tx1"/>
              </a:solidFill>
            </a:rPr>
            <a:t> </a:t>
          </a:r>
          <a:r>
            <a:rPr lang="ru-RU" sz="1400" kern="1200" dirty="0" err="1" smtClean="0">
              <a:solidFill>
                <a:schemeClr val="tx1"/>
              </a:solidFill>
            </a:rPr>
            <a:t>process</a:t>
          </a:r>
          <a:r>
            <a:rPr lang="ru-RU" sz="1400" kern="1200" dirty="0" smtClean="0">
              <a:solidFill>
                <a:schemeClr val="tx1"/>
              </a:solidFill>
            </a:rPr>
            <a:t> </a:t>
          </a:r>
          <a:r>
            <a:rPr lang="ru-RU" sz="1400" kern="1200" dirty="0" err="1" smtClean="0">
              <a:solidFill>
                <a:schemeClr val="tx1"/>
              </a:solidFill>
            </a:rPr>
            <a:t>of</a:t>
          </a:r>
          <a:r>
            <a:rPr lang="ru-RU" sz="1400" kern="1200" dirty="0" smtClean="0">
              <a:solidFill>
                <a:schemeClr val="tx1"/>
              </a:solidFill>
            </a:rPr>
            <a:t> </a:t>
          </a:r>
          <a:r>
            <a:rPr lang="ru-RU" sz="1400" kern="1200" dirty="0" err="1" smtClean="0">
              <a:solidFill>
                <a:schemeClr val="tx1"/>
              </a:solidFill>
            </a:rPr>
            <a:t>teaching</a:t>
          </a:r>
          <a:endParaRPr lang="ru-RU" sz="1400" kern="1200" dirty="0">
            <a:solidFill>
              <a:schemeClr val="tx1"/>
            </a:solidFill>
          </a:endParaRPr>
        </a:p>
      </dsp:txBody>
      <dsp:txXfrm rot="10800000">
        <a:off x="1224412" y="2155825"/>
        <a:ext cx="4204886" cy="829627"/>
      </dsp:txXfrm>
    </dsp:sp>
    <dsp:sp modelId="{C54DBC19-1696-42E2-9DE0-0B71DB52CA12}">
      <dsp:nvSpPr>
        <dsp:cNvPr id="0" name=""/>
        <dsp:cNvSpPr/>
      </dsp:nvSpPr>
      <dsp:spPr>
        <a:xfrm>
          <a:off x="885090" y="2155825"/>
          <a:ext cx="829627" cy="8296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980AD-2747-48DA-878E-A17DF195A192}">
      <dsp:nvSpPr>
        <dsp:cNvPr id="0" name=""/>
        <dsp:cNvSpPr/>
      </dsp:nvSpPr>
      <dsp:spPr>
        <a:xfrm rot="10800000">
          <a:off x="1224412" y="3233102"/>
          <a:ext cx="4204886" cy="829627"/>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5843" tIns="53340" rIns="99568"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chemeClr val="tx1"/>
              </a:solidFill>
            </a:rPr>
            <a:t>Open</a:t>
          </a:r>
          <a:r>
            <a:rPr lang="ru-RU" sz="1400" kern="1200" dirty="0" smtClean="0">
              <a:solidFill>
                <a:schemeClr val="tx1"/>
              </a:solidFill>
            </a:rPr>
            <a:t> </a:t>
          </a:r>
          <a:r>
            <a:rPr lang="ru-RU" sz="1400" kern="1200" dirty="0" err="1" smtClean="0">
              <a:solidFill>
                <a:schemeClr val="tx1"/>
              </a:solidFill>
            </a:rPr>
            <a:t>educational</a:t>
          </a:r>
          <a:r>
            <a:rPr lang="ru-RU" sz="1400" kern="1200" dirty="0" smtClean="0">
              <a:solidFill>
                <a:schemeClr val="tx1"/>
              </a:solidFill>
            </a:rPr>
            <a:t> </a:t>
          </a:r>
          <a:r>
            <a:rPr lang="ru-RU" sz="1400" kern="1200" dirty="0" err="1" smtClean="0">
              <a:solidFill>
                <a:schemeClr val="tx1"/>
              </a:solidFill>
            </a:rPr>
            <a:t>resources</a:t>
          </a:r>
          <a:r>
            <a:rPr lang="ru-RU" sz="1400" kern="1200" dirty="0" smtClean="0">
              <a:solidFill>
                <a:schemeClr val="tx1"/>
              </a:solidFill>
            </a:rPr>
            <a:t> </a:t>
          </a:r>
          <a:r>
            <a:rPr lang="ru-RU" sz="1400" kern="1200" dirty="0" err="1" smtClean="0">
              <a:solidFill>
                <a:schemeClr val="tx1"/>
              </a:solidFill>
            </a:rPr>
            <a:t>use</a:t>
          </a:r>
          <a:r>
            <a:rPr lang="ru-RU" sz="1400" kern="1200" dirty="0" smtClean="0">
              <a:solidFill>
                <a:schemeClr val="tx1"/>
              </a:solidFill>
            </a:rPr>
            <a:t> </a:t>
          </a:r>
          <a:r>
            <a:rPr lang="ru-RU" sz="1400" kern="1200" dirty="0" err="1" smtClean="0">
              <a:solidFill>
                <a:schemeClr val="tx1"/>
              </a:solidFill>
            </a:rPr>
            <a:t>in</a:t>
          </a:r>
          <a:r>
            <a:rPr lang="ru-RU" sz="1400" kern="1200" dirty="0" smtClean="0">
              <a:solidFill>
                <a:schemeClr val="tx1"/>
              </a:solidFill>
            </a:rPr>
            <a:t> </a:t>
          </a:r>
          <a:r>
            <a:rPr lang="ru-RU" sz="1400" kern="1200" dirty="0" err="1" smtClean="0">
              <a:solidFill>
                <a:schemeClr val="tx1"/>
              </a:solidFill>
            </a:rPr>
            <a:t>the</a:t>
          </a:r>
          <a:r>
            <a:rPr lang="ru-RU" sz="1400" kern="1200" dirty="0" smtClean="0">
              <a:solidFill>
                <a:schemeClr val="tx1"/>
              </a:solidFill>
            </a:rPr>
            <a:t> </a:t>
          </a:r>
          <a:r>
            <a:rPr lang="ru-RU" sz="1400" kern="1200" dirty="0" err="1" smtClean="0">
              <a:solidFill>
                <a:schemeClr val="tx1"/>
              </a:solidFill>
            </a:rPr>
            <a:t>process</a:t>
          </a:r>
          <a:r>
            <a:rPr lang="ru-RU" sz="1400" kern="1200" dirty="0" smtClean="0">
              <a:solidFill>
                <a:schemeClr val="tx1"/>
              </a:solidFill>
            </a:rPr>
            <a:t> </a:t>
          </a:r>
          <a:r>
            <a:rPr lang="ru-RU" sz="1400" kern="1200" dirty="0" err="1" smtClean="0">
              <a:solidFill>
                <a:schemeClr val="tx1"/>
              </a:solidFill>
            </a:rPr>
            <a:t>of</a:t>
          </a:r>
          <a:r>
            <a:rPr lang="ru-RU" sz="1400" kern="1200" dirty="0" smtClean="0">
              <a:solidFill>
                <a:schemeClr val="tx1"/>
              </a:solidFill>
            </a:rPr>
            <a:t> </a:t>
          </a:r>
          <a:r>
            <a:rPr lang="ru-RU" sz="1400" kern="1200" dirty="0" err="1" smtClean="0">
              <a:solidFill>
                <a:schemeClr val="tx1"/>
              </a:solidFill>
            </a:rPr>
            <a:t>motivation</a:t>
          </a:r>
          <a:r>
            <a:rPr lang="ru-RU" sz="1400" kern="1200" dirty="0" smtClean="0">
              <a:solidFill>
                <a:schemeClr val="tx1"/>
              </a:solidFill>
            </a:rPr>
            <a:t> </a:t>
          </a:r>
          <a:r>
            <a:rPr lang="ru-RU" sz="1400" kern="1200" dirty="0" err="1" smtClean="0">
              <a:solidFill>
                <a:schemeClr val="tx1"/>
              </a:solidFill>
            </a:rPr>
            <a:t>forming</a:t>
          </a:r>
          <a:endParaRPr lang="ru-RU" sz="1400" kern="1200" dirty="0">
            <a:solidFill>
              <a:schemeClr val="tx1"/>
            </a:solidFill>
          </a:endParaRPr>
        </a:p>
      </dsp:txBody>
      <dsp:txXfrm rot="10800000">
        <a:off x="1224412" y="3233102"/>
        <a:ext cx="4204886" cy="829627"/>
      </dsp:txXfrm>
    </dsp:sp>
    <dsp:sp modelId="{B65B402D-E811-4424-9BAB-8E28DB642376}">
      <dsp:nvSpPr>
        <dsp:cNvPr id="0" name=""/>
        <dsp:cNvSpPr/>
      </dsp:nvSpPr>
      <dsp:spPr>
        <a:xfrm>
          <a:off x="885090" y="3233102"/>
          <a:ext cx="829627" cy="8296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319CB9-83BE-4879-914D-DC0B8A666BDE}">
      <dsp:nvSpPr>
        <dsp:cNvPr id="0" name=""/>
        <dsp:cNvSpPr/>
      </dsp:nvSpPr>
      <dsp:spPr>
        <a:xfrm>
          <a:off x="0" y="92096"/>
          <a:ext cx="6096000" cy="100035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err="1" smtClean="0">
              <a:solidFill>
                <a:schemeClr val="tx1"/>
              </a:solidFill>
            </a:rPr>
            <a:t>Realization</a:t>
          </a:r>
          <a:r>
            <a:rPr lang="ru-RU" sz="1900" kern="1200" dirty="0" smtClean="0">
              <a:solidFill>
                <a:schemeClr val="tx1"/>
              </a:solidFill>
            </a:rPr>
            <a:t> </a:t>
          </a:r>
          <a:r>
            <a:rPr lang="ru-RU" sz="1900" kern="1200" dirty="0" err="1" smtClean="0">
              <a:solidFill>
                <a:schemeClr val="tx1"/>
              </a:solidFill>
            </a:rPr>
            <a:t>of</a:t>
          </a:r>
          <a:r>
            <a:rPr lang="ru-RU" sz="1900" kern="1200" dirty="0" smtClean="0">
              <a:solidFill>
                <a:schemeClr val="tx1"/>
              </a:solidFill>
            </a:rPr>
            <a:t> </a:t>
          </a:r>
          <a:r>
            <a:rPr lang="ru-RU" sz="1900" kern="1200" dirty="0" err="1" smtClean="0">
              <a:solidFill>
                <a:schemeClr val="tx1"/>
              </a:solidFill>
            </a:rPr>
            <a:t>the</a:t>
          </a:r>
          <a:r>
            <a:rPr lang="ru-RU" sz="1900" kern="1200" dirty="0" smtClean="0">
              <a:solidFill>
                <a:schemeClr val="tx1"/>
              </a:solidFill>
            </a:rPr>
            <a:t> </a:t>
          </a:r>
          <a:r>
            <a:rPr lang="ru-RU" sz="1900" kern="1200" dirty="0" err="1" smtClean="0">
              <a:solidFill>
                <a:schemeClr val="tx1"/>
              </a:solidFill>
            </a:rPr>
            <a:t>class-lesson</a:t>
          </a:r>
          <a:r>
            <a:rPr lang="ru-RU" sz="1900" kern="1200" dirty="0" smtClean="0">
              <a:solidFill>
                <a:schemeClr val="tx1"/>
              </a:solidFill>
            </a:rPr>
            <a:t> </a:t>
          </a:r>
          <a:r>
            <a:rPr lang="ru-RU" sz="1900" kern="1200" dirty="0" err="1" smtClean="0">
              <a:solidFill>
                <a:schemeClr val="tx1"/>
              </a:solidFill>
            </a:rPr>
            <a:t>system</a:t>
          </a:r>
          <a:r>
            <a:rPr lang="ru-RU" sz="1900" kern="1200" dirty="0" smtClean="0">
              <a:solidFill>
                <a:schemeClr val="tx1"/>
              </a:solidFill>
            </a:rPr>
            <a:t> </a:t>
          </a:r>
          <a:r>
            <a:rPr lang="ru-RU" sz="1900" kern="1200" dirty="0" err="1" smtClean="0">
              <a:solidFill>
                <a:schemeClr val="tx1"/>
              </a:solidFill>
            </a:rPr>
            <a:t>of</a:t>
          </a:r>
          <a:r>
            <a:rPr lang="ru-RU" sz="1900" kern="1200" dirty="0" smtClean="0">
              <a:solidFill>
                <a:schemeClr val="tx1"/>
              </a:solidFill>
            </a:rPr>
            <a:t> </a:t>
          </a:r>
          <a:r>
            <a:rPr lang="ru-RU" sz="1900" kern="1200" dirty="0" err="1" smtClean="0">
              <a:solidFill>
                <a:schemeClr val="tx1"/>
              </a:solidFill>
            </a:rPr>
            <a:t>teaching</a:t>
          </a:r>
          <a:r>
            <a:rPr lang="ru-RU" sz="1900" kern="1200" dirty="0" smtClean="0">
              <a:solidFill>
                <a:schemeClr val="tx1"/>
              </a:solidFill>
            </a:rPr>
            <a:t> </a:t>
          </a:r>
          <a:r>
            <a:rPr lang="ru-RU" sz="1900" kern="1200" dirty="0" err="1" smtClean="0">
              <a:solidFill>
                <a:schemeClr val="tx1"/>
              </a:solidFill>
            </a:rPr>
            <a:t>under</a:t>
          </a:r>
          <a:r>
            <a:rPr lang="ru-RU" sz="1900" kern="1200" dirty="0" smtClean="0">
              <a:solidFill>
                <a:schemeClr val="tx1"/>
              </a:solidFill>
            </a:rPr>
            <a:t> </a:t>
          </a:r>
          <a:r>
            <a:rPr lang="ru-RU" sz="1900" kern="1200" dirty="0" err="1" smtClean="0">
              <a:solidFill>
                <a:schemeClr val="tx1"/>
              </a:solidFill>
            </a:rPr>
            <a:t>the</a:t>
          </a:r>
          <a:r>
            <a:rPr lang="ru-RU" sz="1900" kern="1200" dirty="0" smtClean="0">
              <a:solidFill>
                <a:schemeClr val="tx1"/>
              </a:solidFill>
            </a:rPr>
            <a:t> </a:t>
          </a:r>
          <a:r>
            <a:rPr lang="ru-RU" sz="1900" kern="1200" dirty="0" err="1" smtClean="0">
              <a:solidFill>
                <a:schemeClr val="tx1"/>
              </a:solidFill>
            </a:rPr>
            <a:t>condition</a:t>
          </a:r>
          <a:r>
            <a:rPr lang="ru-RU" sz="1900" kern="1200" dirty="0" smtClean="0">
              <a:solidFill>
                <a:schemeClr val="tx1"/>
              </a:solidFill>
            </a:rPr>
            <a:t> </a:t>
          </a:r>
          <a:r>
            <a:rPr lang="ru-RU" sz="1900" kern="1200" dirty="0" err="1" smtClean="0">
              <a:solidFill>
                <a:schemeClr val="tx1"/>
              </a:solidFill>
            </a:rPr>
            <a:t>of</a:t>
          </a:r>
          <a:r>
            <a:rPr lang="ru-RU" sz="1900" kern="1200" dirty="0" smtClean="0">
              <a:solidFill>
                <a:schemeClr val="tx1"/>
              </a:solidFill>
            </a:rPr>
            <a:t> </a:t>
          </a:r>
          <a:r>
            <a:rPr lang="ru-RU" sz="1900" kern="1200" dirty="0" err="1" smtClean="0">
              <a:solidFill>
                <a:schemeClr val="tx1"/>
              </a:solidFill>
            </a:rPr>
            <a:t>information</a:t>
          </a:r>
          <a:r>
            <a:rPr lang="ru-RU" sz="1900" kern="1200" dirty="0" smtClean="0">
              <a:solidFill>
                <a:schemeClr val="tx1"/>
              </a:solidFill>
            </a:rPr>
            <a:t> </a:t>
          </a:r>
          <a:r>
            <a:rPr lang="ru-RU" sz="1900" kern="1200" dirty="0" err="1" smtClean="0">
              <a:solidFill>
                <a:schemeClr val="tx1"/>
              </a:solidFill>
            </a:rPr>
            <a:t>and</a:t>
          </a:r>
          <a:r>
            <a:rPr lang="ru-RU" sz="1900" kern="1200" dirty="0" smtClean="0">
              <a:solidFill>
                <a:schemeClr val="tx1"/>
              </a:solidFill>
            </a:rPr>
            <a:t> </a:t>
          </a:r>
          <a:r>
            <a:rPr lang="ru-RU" sz="1900" kern="1200" dirty="0" err="1" smtClean="0">
              <a:solidFill>
                <a:schemeClr val="tx1"/>
              </a:solidFill>
            </a:rPr>
            <a:t>communication</a:t>
          </a:r>
          <a:r>
            <a:rPr lang="ru-RU" sz="1900" kern="1200" dirty="0" smtClean="0">
              <a:solidFill>
                <a:schemeClr val="tx1"/>
              </a:solidFill>
            </a:rPr>
            <a:t> </a:t>
          </a:r>
          <a:r>
            <a:rPr lang="ru-RU" sz="1900" kern="1200" dirty="0" err="1" smtClean="0">
              <a:solidFill>
                <a:schemeClr val="tx1"/>
              </a:solidFill>
            </a:rPr>
            <a:t>educational</a:t>
          </a:r>
          <a:r>
            <a:rPr lang="ru-RU" sz="1900" kern="1200" dirty="0" smtClean="0">
              <a:solidFill>
                <a:schemeClr val="tx1"/>
              </a:solidFill>
            </a:rPr>
            <a:t> </a:t>
          </a:r>
          <a:r>
            <a:rPr lang="ru-RU" sz="1900" kern="1200" dirty="0" err="1" smtClean="0">
              <a:solidFill>
                <a:schemeClr val="tx1"/>
              </a:solidFill>
            </a:rPr>
            <a:t>environment</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a:t>
          </a:r>
          <a:endParaRPr lang="ru-RU" sz="1900" kern="1200" dirty="0">
            <a:solidFill>
              <a:schemeClr val="tx1"/>
            </a:solidFill>
          </a:endParaRPr>
        </a:p>
      </dsp:txBody>
      <dsp:txXfrm>
        <a:off x="0" y="92096"/>
        <a:ext cx="6096000" cy="1000350"/>
      </dsp:txXfrm>
    </dsp:sp>
    <dsp:sp modelId="{313796CB-8C0B-4868-BA5D-58DB0322E639}">
      <dsp:nvSpPr>
        <dsp:cNvPr id="0" name=""/>
        <dsp:cNvSpPr/>
      </dsp:nvSpPr>
      <dsp:spPr>
        <a:xfrm>
          <a:off x="0" y="1147166"/>
          <a:ext cx="6096000" cy="100035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err="1" smtClean="0">
              <a:solidFill>
                <a:schemeClr val="tx1"/>
              </a:solidFill>
            </a:rPr>
            <a:t>Use</a:t>
          </a:r>
          <a:r>
            <a:rPr lang="ru-RU" sz="1900" kern="1200" dirty="0" smtClean="0">
              <a:solidFill>
                <a:schemeClr val="tx1"/>
              </a:solidFill>
            </a:rPr>
            <a:t> </a:t>
          </a:r>
          <a:r>
            <a:rPr lang="ru-RU" sz="1900" kern="1200" dirty="0" err="1" smtClean="0">
              <a:solidFill>
                <a:schemeClr val="tx1"/>
              </a:solidFill>
            </a:rPr>
            <a:t>of</a:t>
          </a:r>
          <a:r>
            <a:rPr lang="ru-RU" sz="1900" kern="1200" dirty="0" smtClean="0">
              <a:solidFill>
                <a:schemeClr val="tx1"/>
              </a:solidFill>
            </a:rPr>
            <a:t> </a:t>
          </a:r>
          <a:r>
            <a:rPr lang="ru-RU" sz="1900" kern="1200" dirty="0" err="1" smtClean="0">
              <a:solidFill>
                <a:schemeClr val="tx1"/>
              </a:solidFill>
            </a:rPr>
            <a:t>compensatory</a:t>
          </a:r>
          <a:r>
            <a:rPr lang="ru-RU" sz="1900" kern="1200" dirty="0" smtClean="0">
              <a:solidFill>
                <a:schemeClr val="tx1"/>
              </a:solidFill>
            </a:rPr>
            <a:t> </a:t>
          </a:r>
          <a:r>
            <a:rPr lang="ru-RU" sz="1900" kern="1200" dirty="0" err="1" smtClean="0">
              <a:solidFill>
                <a:schemeClr val="tx1"/>
              </a:solidFill>
            </a:rPr>
            <a:t>forms</a:t>
          </a:r>
          <a:r>
            <a:rPr lang="ru-RU" sz="1900" kern="1200" dirty="0" smtClean="0">
              <a:solidFill>
                <a:schemeClr val="tx1"/>
              </a:solidFill>
            </a:rPr>
            <a:t> </a:t>
          </a:r>
          <a:r>
            <a:rPr lang="ru-RU" sz="1900" kern="1200" dirty="0" err="1" smtClean="0">
              <a:solidFill>
                <a:schemeClr val="tx1"/>
              </a:solidFill>
            </a:rPr>
            <a:t>in</a:t>
          </a:r>
          <a:r>
            <a:rPr lang="ru-RU" sz="1900" kern="1200" dirty="0" smtClean="0">
              <a:solidFill>
                <a:schemeClr val="tx1"/>
              </a:solidFill>
            </a:rPr>
            <a:t> </a:t>
          </a:r>
          <a:r>
            <a:rPr lang="ru-RU" sz="1900" kern="1200" dirty="0" err="1" smtClean="0">
              <a:solidFill>
                <a:schemeClr val="tx1"/>
              </a:solidFill>
            </a:rPr>
            <a:t>teaching</a:t>
          </a:r>
          <a:r>
            <a:rPr lang="ru-RU" sz="1900" kern="1200" dirty="0" smtClean="0">
              <a:solidFill>
                <a:schemeClr val="tx1"/>
              </a:solidFill>
            </a:rPr>
            <a:t> </a:t>
          </a:r>
          <a:r>
            <a:rPr lang="ru-RU" sz="1900" kern="1200" dirty="0" err="1" smtClean="0">
              <a:solidFill>
                <a:schemeClr val="tx1"/>
              </a:solidFill>
            </a:rPr>
            <a:t>process</a:t>
          </a:r>
          <a:r>
            <a:rPr lang="ru-RU" sz="1900" kern="1200" dirty="0" smtClean="0">
              <a:solidFill>
                <a:schemeClr val="tx1"/>
              </a:solidFill>
            </a:rPr>
            <a:t> </a:t>
          </a:r>
          <a:r>
            <a:rPr lang="ru-RU" sz="1900" kern="1200" dirty="0" err="1" smtClean="0">
              <a:solidFill>
                <a:schemeClr val="tx1"/>
              </a:solidFill>
            </a:rPr>
            <a:t>organization</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a:t>
          </a:r>
          <a:endParaRPr lang="ru-RU" sz="1900" kern="1200" dirty="0">
            <a:solidFill>
              <a:schemeClr val="tx1"/>
            </a:solidFill>
          </a:endParaRPr>
        </a:p>
      </dsp:txBody>
      <dsp:txXfrm>
        <a:off x="0" y="1147166"/>
        <a:ext cx="6096000" cy="1000350"/>
      </dsp:txXfrm>
    </dsp:sp>
    <dsp:sp modelId="{FD6CE9A3-30F6-4C63-A068-26E346D21670}">
      <dsp:nvSpPr>
        <dsp:cNvPr id="0" name=""/>
        <dsp:cNvSpPr/>
      </dsp:nvSpPr>
      <dsp:spPr>
        <a:xfrm>
          <a:off x="0" y="2202236"/>
          <a:ext cx="6096000" cy="100035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err="1" smtClean="0">
              <a:solidFill>
                <a:schemeClr val="tx1"/>
              </a:solidFill>
            </a:rPr>
            <a:t>Open</a:t>
          </a:r>
          <a:r>
            <a:rPr lang="ru-RU" sz="1900" kern="1200" dirty="0" smtClean="0">
              <a:solidFill>
                <a:schemeClr val="tx1"/>
              </a:solidFill>
            </a:rPr>
            <a:t> </a:t>
          </a:r>
          <a:r>
            <a:rPr lang="ru-RU" sz="1900" kern="1200" dirty="0" err="1" smtClean="0">
              <a:solidFill>
                <a:schemeClr val="tx1"/>
              </a:solidFill>
            </a:rPr>
            <a:t>educational</a:t>
          </a:r>
          <a:r>
            <a:rPr lang="ru-RU" sz="1900" kern="1200" dirty="0" smtClean="0">
              <a:solidFill>
                <a:schemeClr val="tx1"/>
              </a:solidFill>
            </a:rPr>
            <a:t> </a:t>
          </a:r>
          <a:r>
            <a:rPr lang="ru-RU" sz="1900" kern="1200" dirty="0" err="1" smtClean="0">
              <a:solidFill>
                <a:schemeClr val="tx1"/>
              </a:solidFill>
            </a:rPr>
            <a:t>systems</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a:t>
          </a:r>
          <a:endParaRPr lang="ru-RU" sz="1900" kern="1200" dirty="0">
            <a:solidFill>
              <a:schemeClr val="tx1"/>
            </a:solidFill>
          </a:endParaRPr>
        </a:p>
      </dsp:txBody>
      <dsp:txXfrm>
        <a:off x="0" y="2202236"/>
        <a:ext cx="6096000" cy="1000350"/>
      </dsp:txXfrm>
    </dsp:sp>
    <dsp:sp modelId="{701CAA45-DE91-45BA-AD0C-559090FB3C41}">
      <dsp:nvSpPr>
        <dsp:cNvPr id="0" name=""/>
        <dsp:cNvSpPr/>
      </dsp:nvSpPr>
      <dsp:spPr>
        <a:xfrm>
          <a:off x="0" y="3257306"/>
          <a:ext cx="6096000" cy="100035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err="1" smtClean="0">
              <a:solidFill>
                <a:schemeClr val="tx1"/>
              </a:solidFill>
            </a:rPr>
            <a:t>Distance</a:t>
          </a:r>
          <a:r>
            <a:rPr lang="ru-RU" sz="1900" kern="1200" dirty="0" smtClean="0">
              <a:solidFill>
                <a:schemeClr val="tx1"/>
              </a:solidFill>
            </a:rPr>
            <a:t> </a:t>
          </a:r>
          <a:r>
            <a:rPr lang="ru-RU" sz="1900" kern="1200" dirty="0" err="1" smtClean="0">
              <a:solidFill>
                <a:schemeClr val="tx1"/>
              </a:solidFill>
            </a:rPr>
            <a:t>learning</a:t>
          </a:r>
          <a:r>
            <a:rPr lang="ru-RU" sz="1900" kern="1200" dirty="0" smtClean="0">
              <a:solidFill>
                <a:schemeClr val="tx1"/>
              </a:solidFill>
            </a:rPr>
            <a:t> </a:t>
          </a:r>
          <a:r>
            <a:rPr lang="ru-RU" sz="1900" kern="1200" dirty="0" err="1" smtClean="0">
              <a:solidFill>
                <a:schemeClr val="tx1"/>
              </a:solidFill>
            </a:rPr>
            <a:t>in</a:t>
          </a:r>
          <a:r>
            <a:rPr lang="ru-RU" sz="1900" kern="1200" dirty="0" smtClean="0">
              <a:solidFill>
                <a:schemeClr val="tx1"/>
              </a:solidFill>
            </a:rPr>
            <a:t> </a:t>
          </a:r>
          <a:r>
            <a:rPr lang="ru-RU" sz="1900" kern="1200" dirty="0" err="1" smtClean="0">
              <a:solidFill>
                <a:schemeClr val="tx1"/>
              </a:solidFill>
            </a:rPr>
            <a:t>traditional</a:t>
          </a:r>
          <a:r>
            <a:rPr lang="ru-RU" sz="1900" kern="1200" dirty="0" smtClean="0">
              <a:solidFill>
                <a:schemeClr val="tx1"/>
              </a:solidFill>
            </a:rPr>
            <a:t> </a:t>
          </a:r>
          <a:r>
            <a:rPr lang="ru-RU" sz="1900" kern="1200" dirty="0" err="1" smtClean="0">
              <a:solidFill>
                <a:schemeClr val="tx1"/>
              </a:solidFill>
            </a:rPr>
            <a:t>conditions</a:t>
          </a:r>
          <a:r>
            <a:rPr lang="ru-RU" sz="1900" kern="1200" dirty="0" smtClean="0">
              <a:solidFill>
                <a:schemeClr val="tx1"/>
              </a:solidFill>
            </a:rPr>
            <a:t> </a:t>
          </a:r>
          <a:r>
            <a:rPr lang="ru-RU" sz="1900" kern="1200" dirty="0" err="1" smtClean="0">
              <a:solidFill>
                <a:schemeClr val="tx1"/>
              </a:solidFill>
            </a:rPr>
            <a:t>of</a:t>
          </a:r>
          <a:r>
            <a:rPr lang="ru-RU" sz="1900" kern="1200" dirty="0" smtClean="0">
              <a:solidFill>
                <a:schemeClr val="tx1"/>
              </a:solidFill>
            </a:rPr>
            <a:t> </a:t>
          </a:r>
          <a:r>
            <a:rPr lang="ru-RU" sz="1900" kern="1200" dirty="0" err="1" smtClean="0">
              <a:solidFill>
                <a:schemeClr val="tx1"/>
              </a:solidFill>
            </a:rPr>
            <a:t>university</a:t>
          </a:r>
          <a:r>
            <a:rPr lang="ru-RU" sz="1900" kern="1200" dirty="0" smtClean="0">
              <a:solidFill>
                <a:schemeClr val="tx1"/>
              </a:solidFill>
            </a:rPr>
            <a:t> </a:t>
          </a:r>
          <a:r>
            <a:rPr lang="ru-RU" sz="1900" kern="1200" dirty="0" err="1" smtClean="0">
              <a:solidFill>
                <a:schemeClr val="tx1"/>
              </a:solidFill>
            </a:rPr>
            <a:t>development</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a:t>
          </a:r>
          <a:endParaRPr lang="ru-RU" sz="1900" kern="1200" dirty="0">
            <a:solidFill>
              <a:schemeClr val="tx1"/>
            </a:solidFill>
          </a:endParaRPr>
        </a:p>
      </dsp:txBody>
      <dsp:txXfrm>
        <a:off x="0" y="3257306"/>
        <a:ext cx="6096000" cy="10003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EE2527-B189-4A75-B85C-6D22E5488C09}">
      <dsp:nvSpPr>
        <dsp:cNvPr id="0" name=""/>
        <dsp:cNvSpPr/>
      </dsp:nvSpPr>
      <dsp:spPr>
        <a:xfrm rot="4709602">
          <a:off x="2043307" y="2995079"/>
          <a:ext cx="529335" cy="28828"/>
        </a:xfrm>
        <a:custGeom>
          <a:avLst/>
          <a:gdLst/>
          <a:ahLst/>
          <a:cxnLst/>
          <a:rect l="0" t="0" r="0" b="0"/>
          <a:pathLst>
            <a:path>
              <a:moveTo>
                <a:pt x="0" y="14414"/>
              </a:moveTo>
              <a:lnTo>
                <a:pt x="52933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8B2F9-B85C-4B72-8B00-CC23AA2C6C8C}">
      <dsp:nvSpPr>
        <dsp:cNvPr id="0" name=""/>
        <dsp:cNvSpPr/>
      </dsp:nvSpPr>
      <dsp:spPr>
        <a:xfrm rot="1481580">
          <a:off x="2542509" y="2825042"/>
          <a:ext cx="1597832" cy="28828"/>
        </a:xfrm>
        <a:custGeom>
          <a:avLst/>
          <a:gdLst/>
          <a:ahLst/>
          <a:cxnLst/>
          <a:rect l="0" t="0" r="0" b="0"/>
          <a:pathLst>
            <a:path>
              <a:moveTo>
                <a:pt x="0" y="14414"/>
              </a:moveTo>
              <a:lnTo>
                <a:pt x="1597832"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C59D9-F538-4715-951C-670CB730E69D}">
      <dsp:nvSpPr>
        <dsp:cNvPr id="0" name=""/>
        <dsp:cNvSpPr/>
      </dsp:nvSpPr>
      <dsp:spPr>
        <a:xfrm rot="175656">
          <a:off x="2613319" y="2394133"/>
          <a:ext cx="3436646" cy="28828"/>
        </a:xfrm>
        <a:custGeom>
          <a:avLst/>
          <a:gdLst/>
          <a:ahLst/>
          <a:cxnLst/>
          <a:rect l="0" t="0" r="0" b="0"/>
          <a:pathLst>
            <a:path>
              <a:moveTo>
                <a:pt x="0" y="14414"/>
              </a:moveTo>
              <a:lnTo>
                <a:pt x="3436646"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521F7-6919-4AF6-8559-445DECBA8FBB}">
      <dsp:nvSpPr>
        <dsp:cNvPr id="0" name=""/>
        <dsp:cNvSpPr/>
      </dsp:nvSpPr>
      <dsp:spPr>
        <a:xfrm rot="20309823">
          <a:off x="2525083" y="1628455"/>
          <a:ext cx="2599939" cy="28828"/>
        </a:xfrm>
        <a:custGeom>
          <a:avLst/>
          <a:gdLst/>
          <a:ahLst/>
          <a:cxnLst/>
          <a:rect l="0" t="0" r="0" b="0"/>
          <a:pathLst>
            <a:path>
              <a:moveTo>
                <a:pt x="0" y="14414"/>
              </a:moveTo>
              <a:lnTo>
                <a:pt x="2599939"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08232-704B-4DD9-AD1D-FF76D1409A34}">
      <dsp:nvSpPr>
        <dsp:cNvPr id="0" name=""/>
        <dsp:cNvSpPr/>
      </dsp:nvSpPr>
      <dsp:spPr>
        <a:xfrm rot="17780663">
          <a:off x="2173138" y="1485956"/>
          <a:ext cx="769458" cy="28828"/>
        </a:xfrm>
        <a:custGeom>
          <a:avLst/>
          <a:gdLst/>
          <a:ahLst/>
          <a:cxnLst/>
          <a:rect l="0" t="0" r="0" b="0"/>
          <a:pathLst>
            <a:path>
              <a:moveTo>
                <a:pt x="0" y="14414"/>
              </a:moveTo>
              <a:lnTo>
                <a:pt x="769458"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BD560-2446-4B04-B4A3-FE53441A42A2}">
      <dsp:nvSpPr>
        <dsp:cNvPr id="0" name=""/>
        <dsp:cNvSpPr/>
      </dsp:nvSpPr>
      <dsp:spPr>
        <a:xfrm flipH="1" flipV="1">
          <a:off x="2357449" y="2162824"/>
          <a:ext cx="98787" cy="45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49B25-6B4A-4897-8A6C-897CC50360D1}">
      <dsp:nvSpPr>
        <dsp:cNvPr id="0" name=""/>
        <dsp:cNvSpPr/>
      </dsp:nvSpPr>
      <dsp:spPr>
        <a:xfrm>
          <a:off x="2204052" y="-389572"/>
          <a:ext cx="1779012" cy="1616328"/>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tx1"/>
              </a:solidFill>
            </a:rPr>
            <a:t>Problems connected with legalization of innovative forms of teaching process organization</a:t>
          </a:r>
          <a:endParaRPr lang="en-US" sz="1200" b="1" i="1" kern="1200" dirty="0">
            <a:solidFill>
              <a:schemeClr val="tx1"/>
            </a:solidFill>
          </a:endParaRPr>
        </a:p>
      </dsp:txBody>
      <dsp:txXfrm>
        <a:off x="2204052" y="-389572"/>
        <a:ext cx="1779012" cy="1616328"/>
      </dsp:txXfrm>
    </dsp:sp>
    <dsp:sp modelId="{B0BBA37A-E991-4C7B-A24A-6ACDA92495EA}">
      <dsp:nvSpPr>
        <dsp:cNvPr id="0" name=""/>
        <dsp:cNvSpPr/>
      </dsp:nvSpPr>
      <dsp:spPr>
        <a:xfrm>
          <a:off x="4975137" y="0"/>
          <a:ext cx="1707025" cy="170702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tx1"/>
              </a:solidFill>
            </a:rPr>
            <a:t>Problem of intellectual property rights ensuring while publishing academic material in open sources</a:t>
          </a:r>
          <a:r>
            <a:rPr lang="ru-RU" sz="1200" b="1" i="1" kern="1200" dirty="0" smtClean="0">
              <a:solidFill>
                <a:schemeClr val="tx1"/>
              </a:solidFill>
            </a:rPr>
            <a:t>. </a:t>
          </a:r>
          <a:endParaRPr lang="en-US" sz="1200" b="1" i="1" kern="1200" dirty="0">
            <a:solidFill>
              <a:schemeClr val="tx1"/>
            </a:solidFill>
          </a:endParaRPr>
        </a:p>
      </dsp:txBody>
      <dsp:txXfrm>
        <a:off x="4975137" y="0"/>
        <a:ext cx="1707025" cy="1707025"/>
      </dsp:txXfrm>
    </dsp:sp>
    <dsp:sp modelId="{7E4E8BF4-71D3-4AF0-BAFA-D94268E5EA16}">
      <dsp:nvSpPr>
        <dsp:cNvPr id="0" name=""/>
        <dsp:cNvSpPr/>
      </dsp:nvSpPr>
      <dsp:spPr>
        <a:xfrm>
          <a:off x="6046702" y="1753568"/>
          <a:ext cx="1565434" cy="15654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tx1"/>
              </a:solidFill>
            </a:rPr>
            <a:t>Plagiarism and methods of struggle.</a:t>
          </a:r>
          <a:endParaRPr lang="ru-RU" sz="1200" b="1" i="1" kern="1200" baseline="0" dirty="0">
            <a:solidFill>
              <a:schemeClr val="tx1"/>
            </a:solidFill>
          </a:endParaRPr>
        </a:p>
      </dsp:txBody>
      <dsp:txXfrm>
        <a:off x="6046702" y="1753568"/>
        <a:ext cx="1565434" cy="1565434"/>
      </dsp:txXfrm>
    </dsp:sp>
    <dsp:sp modelId="{9D275652-2A38-42B2-BECD-C64837DFF837}">
      <dsp:nvSpPr>
        <dsp:cNvPr id="0" name=""/>
        <dsp:cNvSpPr/>
      </dsp:nvSpPr>
      <dsp:spPr>
        <a:xfrm>
          <a:off x="3975000" y="2622126"/>
          <a:ext cx="1952260" cy="1914948"/>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tx1"/>
              </a:solidFill>
            </a:rPr>
            <a:t>Problems connected with teaching-stuff mentality changes under the condition of three-subjective relationship</a:t>
          </a:r>
          <a:endParaRPr lang="ru-RU" sz="1200" b="1" i="1" kern="1200" dirty="0">
            <a:solidFill>
              <a:schemeClr val="tx1"/>
            </a:solidFill>
          </a:endParaRPr>
        </a:p>
      </dsp:txBody>
      <dsp:txXfrm>
        <a:off x="3975000" y="2622126"/>
        <a:ext cx="1952260" cy="1914948"/>
      </dsp:txXfrm>
    </dsp:sp>
    <dsp:sp modelId="{246EF27B-1600-4378-BF9B-32C76CC885D1}">
      <dsp:nvSpPr>
        <dsp:cNvPr id="0" name=""/>
        <dsp:cNvSpPr/>
      </dsp:nvSpPr>
      <dsp:spPr>
        <a:xfrm>
          <a:off x="1760421" y="3253769"/>
          <a:ext cx="1499901" cy="149990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chemeClr val="tx1"/>
              </a:solidFill>
            </a:rPr>
            <a:t>Problem of academic group forming</a:t>
          </a:r>
          <a:endParaRPr lang="uk-UA" sz="1200" b="1" i="1" kern="1200" dirty="0">
            <a:solidFill>
              <a:schemeClr val="tx1"/>
            </a:solidFill>
          </a:endParaRPr>
        </a:p>
      </dsp:txBody>
      <dsp:txXfrm>
        <a:off x="1760421" y="3253769"/>
        <a:ext cx="1499901" cy="1499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95F1000-8109-436F-AF5E-77883FDDFA3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ru-RU"/>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4982121C-B17E-452D-9954-43E629D41A3B}" type="datetimeFigureOut">
              <a:rPr lang="ru-RU"/>
              <a:pPr/>
              <a:t>04.06.2011</a:t>
            </a:fld>
            <a:endParaRPr lang="ru-RU"/>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ru-RU"/>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1972942-2FCF-4522-AC12-A85C6630CDD9}"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algn="just"/>
            <a:r>
              <a:rPr lang="en-US" noProof="0" dirty="0" smtClean="0"/>
              <a:t>I am honored and delighted to deliver the presentation on behalf of the Kherson state university’ administration and personally Vice-Rector </a:t>
            </a:r>
            <a:r>
              <a:rPr lang="en-US" noProof="0" dirty="0" err="1" smtClean="0"/>
              <a:t>prof</a:t>
            </a:r>
            <a:r>
              <a:rPr lang="en-US" noProof="0" dirty="0" smtClean="0"/>
              <a:t>. </a:t>
            </a:r>
            <a:r>
              <a:rPr lang="en-US" noProof="0" dirty="0" err="1" smtClean="0"/>
              <a:t>Spivakovsky</a:t>
            </a:r>
            <a:r>
              <a:rPr lang="en-US" noProof="0" dirty="0" smtClean="0"/>
              <a:t> at this international</a:t>
            </a:r>
            <a:r>
              <a:rPr lang="en-US" baseline="0" noProof="0" dirty="0" smtClean="0"/>
              <a:t> conference.</a:t>
            </a:r>
            <a:r>
              <a:rPr lang="en-US" i="0" noProof="0" dirty="0" smtClean="0"/>
              <a:t> I would like to thank </a:t>
            </a:r>
            <a:r>
              <a:rPr lang="en-US" i="0" baseline="0" noProof="0" dirty="0" smtClean="0"/>
              <a:t>the President of Ataturk University Prof., Dr. </a:t>
            </a:r>
            <a:r>
              <a:rPr lang="en-US" i="0" baseline="0" noProof="0" dirty="0" err="1" smtClean="0"/>
              <a:t>Hikmet</a:t>
            </a:r>
            <a:r>
              <a:rPr lang="en-US" i="0" baseline="0" noProof="0" dirty="0" smtClean="0"/>
              <a:t> </a:t>
            </a:r>
            <a:r>
              <a:rPr lang="en-US" i="0" baseline="0" noProof="0" dirty="0" err="1" smtClean="0"/>
              <a:t>Kochak</a:t>
            </a:r>
            <a:r>
              <a:rPr lang="en-US" i="0" noProof="0" dirty="0" smtClean="0"/>
              <a:t> </a:t>
            </a:r>
            <a:r>
              <a:rPr lang="en-US" i="0" noProof="0" smtClean="0"/>
              <a:t>for kind </a:t>
            </a:r>
            <a:r>
              <a:rPr lang="en-US" i="0" noProof="0" dirty="0" smtClean="0"/>
              <a:t>hospitality and generous support in making this event possible. I would also like to thank the staff of the Ataturk University for their hard work in organizing this forum. </a:t>
            </a:r>
          </a:p>
          <a:p>
            <a:pPr algn="just"/>
            <a:r>
              <a:rPr lang="en-US" i="0" noProof="0" dirty="0" smtClean="0"/>
              <a:t>I am</a:t>
            </a:r>
            <a:r>
              <a:rPr lang="en-US" i="0" baseline="0" noProof="0" dirty="0" smtClean="0"/>
              <a:t> going to focus on some didactic aspects of higher education which have already been undertaken at KSU to overcome the transition period and which are aimed at improving the educational process.</a:t>
            </a:r>
            <a:endParaRPr lang="en-US" i="0"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Managing</a:t>
            </a:r>
            <a:r>
              <a:rPr lang="en-US" baseline="0" dirty="0" smtClean="0"/>
              <a:t> academic human resource is therefore, a very challenging task.  In spite of the difficulties any university faces nowadays, KSU today is on the way to solve at least some of them. The options in front of you are already realized at our University and can be presented in different forms of educational activities. For example, international collaboration in joint research can also go a long way in the internationalization of universities. And </a:t>
            </a:r>
            <a:r>
              <a:rPr lang="en-US" baseline="0" dirty="0" smtClean="0">
                <a:solidFill>
                  <a:srgbClr val="C00000"/>
                </a:solidFill>
              </a:rPr>
              <a:t>here the advent of ICT has facilitated greatly such collaborative efforts. During last 5 years KSU has developed the partnership with the following universities: Sophia-</a:t>
            </a:r>
            <a:r>
              <a:rPr lang="en-US" baseline="0" dirty="0" err="1" smtClean="0">
                <a:solidFill>
                  <a:srgbClr val="C00000"/>
                </a:solidFill>
              </a:rPr>
              <a:t>Antipolis</a:t>
            </a:r>
            <a:r>
              <a:rPr lang="en-US" baseline="0" dirty="0" smtClean="0">
                <a:solidFill>
                  <a:srgbClr val="C00000"/>
                </a:solidFill>
              </a:rPr>
              <a:t> (France), The University of Granada (Spain), The University of Glasgow (Caledonia) (</a:t>
            </a:r>
            <a:r>
              <a:rPr lang="en-US" baseline="0" dirty="0" err="1" smtClean="0">
                <a:solidFill>
                  <a:srgbClr val="C00000"/>
                </a:solidFill>
              </a:rPr>
              <a:t>Gr.Br</a:t>
            </a:r>
            <a:r>
              <a:rPr lang="en-US" baseline="0" dirty="0" smtClean="0">
                <a:solidFill>
                  <a:srgbClr val="C00000"/>
                </a:solidFill>
              </a:rPr>
              <a:t>.), University of New York State (USA), University of Klagenfurt (Austria), Royal Technical University (Sweden).  </a:t>
            </a:r>
            <a:endParaRPr lang="ru-RU" dirty="0">
              <a:solidFill>
                <a:srgbClr val="C00000"/>
              </a:solidFill>
            </a:endParaRPr>
          </a:p>
        </p:txBody>
      </p:sp>
      <p:sp>
        <p:nvSpPr>
          <p:cNvPr id="4" name="Номер слайда 3"/>
          <p:cNvSpPr>
            <a:spLocks noGrp="1"/>
          </p:cNvSpPr>
          <p:nvPr>
            <p:ph type="sldNum" sz="quarter" idx="10"/>
          </p:nvPr>
        </p:nvSpPr>
        <p:spPr/>
        <p:txBody>
          <a:bodyPr/>
          <a:lstStyle/>
          <a:p>
            <a:fld id="{21972942-2FCF-4522-AC12-A85C6630CDD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traditional roles between a teacher and a student are no longer adequate for any university that wish to improve its performance. Unfortunately, the  rich heritage of our universities of all ages sometimes translates into a robust resistance to change. Academic staff needs to become more strategically involved with the achievement of a university goals or its vision. They have to become the champions of change and recognize their functions so that they move from a reactive, process-oriented, and compliance focus to</a:t>
            </a:r>
            <a:r>
              <a:rPr lang="en-US" baseline="0" dirty="0" smtClean="0"/>
              <a:t> being a productive, results-oriented, consulting-oriented strategic partner.</a:t>
            </a:r>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noProof="0" dirty="0" smtClean="0"/>
              <a:t>Higher institutions today are surrounded by issues that have developed as a result of the transformation of societies from the industrial to the information age. Accompanying these are a set challenges that universities have to overcome in order to survive or risk being obsolete. </a:t>
            </a:r>
            <a:endParaRPr lang="en-US" noProof="0"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historical review of the high educational didactics shows that the first stage –</a:t>
            </a:r>
            <a:r>
              <a:rPr lang="en-US" baseline="0" dirty="0" smtClean="0"/>
              <a:t> the beginning of the </a:t>
            </a:r>
            <a:r>
              <a:rPr lang="en-US" baseline="0" dirty="0" err="1" smtClean="0"/>
              <a:t>XXth</a:t>
            </a:r>
            <a:r>
              <a:rPr lang="en-US" baseline="0" dirty="0" smtClean="0"/>
              <a:t> century – is characterized by  the linear communication between a teacher and a student with the whole amount of information equal to megabyte. The second stage – the second half of the </a:t>
            </a:r>
            <a:r>
              <a:rPr lang="en-US" baseline="0" dirty="0" err="1" smtClean="0"/>
              <a:t>XXth</a:t>
            </a:r>
            <a:r>
              <a:rPr lang="en-US" baseline="0" dirty="0" smtClean="0"/>
              <a:t> c. – presupposes two dimensional relations with the information of gigabyte. The third one reflects the contemporary state of educational process which comprises the ICT and thus widens up the informative space to a terabyte. </a:t>
            </a:r>
          </a:p>
          <a:p>
            <a:r>
              <a:rPr lang="en-US" dirty="0" smtClean="0"/>
              <a:t>Technological advances have brought fundamental changes to many aspects of our lives and removed barriers among cities and countries.  Modern universities need to make decisions</a:t>
            </a:r>
            <a:r>
              <a:rPr lang="en-US" baseline="0" dirty="0" smtClean="0"/>
              <a:t> from a global perspective in order to fully grasp the opportunities available. Indeed, we are living in an extremely competitive world, and our students should be able to create and apply knowledge in an innovative way to strive for success. Thus, our basic strategy is to enhance the quality of our education.</a:t>
            </a:r>
            <a:endParaRPr lang="en-US"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Institutions and KSU in particular are expected to equip graduates with the right attitude, adequate knowledge and a set of relevant skills for the information age and who will be able to function well in the knowledge-based economy within the context of globalization and lifelong learning.</a:t>
            </a:r>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Each institution should find the balance of education, research and innovation which is best suited to its role in its region or country. This will necessarily mean a differentiated approach. The aim is to create a framework within which universities can become stronger players in the global knowledge society and economy. The primary goal must be to achieve excellence in the teaching and research functions of universities.</a:t>
            </a:r>
            <a:endParaRPr lang="ru-RU" sz="1200" kern="1200" dirty="0" smtClean="0">
              <a:solidFill>
                <a:schemeClr val="tx1"/>
              </a:solidFill>
              <a:latin typeface="Calibri"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It can contribute to improving</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University’s capacity for scientific education, research and innovation, while providing an</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innovative model to inspire and drive change in existing model of education, in particular by</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encouraging trans-</a:t>
            </a:r>
            <a:r>
              <a:rPr lang="en-US" sz="1200" kern="1200" dirty="0" err="1" smtClean="0">
                <a:solidFill>
                  <a:schemeClr val="tx1"/>
                </a:solidFill>
                <a:latin typeface="Calibri" pitchFamily="34" charset="0"/>
                <a:ea typeface="+mn-ea"/>
                <a:cs typeface="+mn-cs"/>
              </a:rPr>
              <a:t>disciplinarity</a:t>
            </a:r>
            <a:r>
              <a:rPr lang="en-US" sz="1200" kern="1200" dirty="0" smtClean="0">
                <a:solidFill>
                  <a:schemeClr val="tx1"/>
                </a:solidFill>
                <a:latin typeface="Calibri" pitchFamily="34" charset="0"/>
                <a:ea typeface="+mn-ea"/>
                <a:cs typeface="+mn-cs"/>
              </a:rPr>
              <a:t> and developing the strong partnerships with business that</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will ensure its relevance. </a:t>
            </a:r>
            <a:endParaRPr lang="ru-RU" sz="1200" kern="1200" dirty="0" smtClean="0">
              <a:solidFill>
                <a:schemeClr val="tx1"/>
              </a:solidFill>
              <a:latin typeface="Calibri" pitchFamily="34" charset="0"/>
              <a:ea typeface="+mn-ea"/>
              <a:cs typeface="+mn-cs"/>
            </a:endParaRPr>
          </a:p>
          <a:p>
            <a:pPr algn="just"/>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need to advance in bringing about the modernization of universities, addressing</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their interlinked roles in education, research and innovation, as a key element of Eurasian's</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drive to create a knowledge-based society and economy and improve its competitiveness. </a:t>
            </a:r>
          </a:p>
          <a:p>
            <a:r>
              <a:rPr lang="en-US" sz="1200" kern="1200" dirty="0" smtClean="0">
                <a:solidFill>
                  <a:schemeClr val="tx1"/>
                </a:solidFill>
                <a:latin typeface="Calibri" pitchFamily="34" charset="0"/>
                <a:ea typeface="+mn-ea"/>
                <a:cs typeface="+mn-cs"/>
              </a:rPr>
              <a:t>For this purpose, alongside the fundamental local, regional and national roots of universities,</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the Eurasian framework is becoming increasingly important. This dimension offers</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the potential benefits of larger scale operation, greater diversity and intellectual richness of</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resources, plus opportunities for cooperation and competition between institutions.</a:t>
            </a:r>
            <a:endParaRPr lang="ru-RU" sz="1200" kern="1200" dirty="0" smtClean="0">
              <a:solidFill>
                <a:schemeClr val="tx1"/>
              </a:solidFill>
              <a:latin typeface="Calibri"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It is important to make correct assessments of opportunities, risks and trends so as to enable us to focus on building on those elements that provide the foundations for sustainable performance. It should go beyond being concerned with issues of immediate term and immediate relevance. A</a:t>
            </a:r>
          </a:p>
          <a:p>
            <a:r>
              <a:rPr lang="en-US" sz="1200" kern="1200" baseline="0" dirty="0" smtClean="0">
                <a:solidFill>
                  <a:schemeClr val="tx1"/>
                </a:solidFill>
                <a:latin typeface="Calibri" pitchFamily="34" charset="0"/>
                <a:ea typeface="+mn-ea"/>
                <a:cs typeface="+mn-cs"/>
              </a:rPr>
              <a:t>longer-term perspective is required, looking beyond the immediate term and immediate interests. </a:t>
            </a:r>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en-US" sz="1200" baseline="0" dirty="0" smtClean="0">
                <a:latin typeface="Times New Roman"/>
              </a:rPr>
              <a:t>In managing the situation, sustainability requires that we pay attention to the entire cycle and that takes into account context and perspective. Teacher’s activities are centered around the problems, needs and conditions of a nation and its society. As it is seen from the scheme, with rapid social changes brought by globalization we need to consistently relook and re-examine the contents of programs and the methodology of teaching. A university therefore must be staffed with high caliber academicians to maintain a high standard of teaching and research involving the informative and communicative technologies.  </a:t>
            </a:r>
            <a:endParaRPr lang="ru-RU" dirty="0"/>
          </a:p>
        </p:txBody>
      </p:sp>
      <p:sp>
        <p:nvSpPr>
          <p:cNvPr id="4" name="Номер слайда 3"/>
          <p:cNvSpPr>
            <a:spLocks noGrp="1"/>
          </p:cNvSpPr>
          <p:nvPr>
            <p:ph type="sldNum" sz="quarter" idx="10"/>
          </p:nvPr>
        </p:nvSpPr>
        <p:spPr/>
        <p:txBody>
          <a:bodyPr/>
          <a:lstStyle/>
          <a:p>
            <a:fld id="{21972942-2FCF-4522-AC12-A85C6630CDD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39750" y="3141663"/>
            <a:ext cx="7772400" cy="1470025"/>
          </a:xfrm>
        </p:spPr>
        <p:txBody>
          <a:bodyPr/>
          <a:lstStyle>
            <a:lvl1pPr>
              <a:defRPr/>
            </a:lvl1pPr>
          </a:lstStyle>
          <a:p>
            <a:r>
              <a:rPr lang="ru-RU"/>
              <a:t>Образец заголовка</a:t>
            </a:r>
          </a:p>
        </p:txBody>
      </p:sp>
      <p:sp>
        <p:nvSpPr>
          <p:cNvPr id="28675" name="Rectangle 3"/>
          <p:cNvSpPr>
            <a:spLocks noGrp="1" noChangeArrowheads="1"/>
          </p:cNvSpPr>
          <p:nvPr>
            <p:ph type="subTitle" idx="1"/>
          </p:nvPr>
        </p:nvSpPr>
        <p:spPr>
          <a:xfrm>
            <a:off x="1042988" y="4508500"/>
            <a:ext cx="6400800" cy="1752600"/>
          </a:xfrm>
        </p:spPr>
        <p:txBody>
          <a:bodyPr/>
          <a:lstStyle>
            <a:lvl1pPr marL="0" indent="0" algn="ctr">
              <a:buFontTx/>
              <a:buNone/>
              <a:defRPr/>
            </a:lvl1pPr>
          </a:lstStyle>
          <a:p>
            <a:r>
              <a:rPr lang="ru-RU"/>
              <a:t>Образец подзаголовка</a:t>
            </a: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1"/>
          </p:nvPr>
        </p:nvSpPr>
        <p:spPr>
          <a:ln/>
        </p:spPr>
        <p:txBody>
          <a:bodyPr/>
          <a:lstStyle>
            <a:lvl1pPr>
              <a:defRPr/>
            </a:lvl1pPr>
          </a:lstStyle>
          <a:p>
            <a:fld id="{F1A99CFA-C259-49C1-9719-7852F5DB222A}" type="slidenum">
              <a:rPr lang="ru-RU"/>
              <a:pPr/>
              <a:t>‹#›</a:t>
            </a:fld>
            <a:endParaRPr lang="ru-RU"/>
          </a:p>
        </p:txBody>
      </p:sp>
      <p:sp>
        <p:nvSpPr>
          <p:cNvPr id="6"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188913"/>
            <a:ext cx="2171700" cy="59372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88913"/>
            <a:ext cx="6362700" cy="59372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1"/>
          </p:nvPr>
        </p:nvSpPr>
        <p:spPr>
          <a:ln/>
        </p:spPr>
        <p:txBody>
          <a:bodyPr/>
          <a:lstStyle>
            <a:lvl1pPr>
              <a:defRPr/>
            </a:lvl1pPr>
          </a:lstStyle>
          <a:p>
            <a:fld id="{73B84BDF-85CA-489D-AC9D-EDD2503DCC88}" type="slidenum">
              <a:rPr lang="ru-RU"/>
              <a:pPr/>
              <a:t>‹#›</a:t>
            </a:fld>
            <a:endParaRPr lang="ru-RU"/>
          </a:p>
        </p:txBody>
      </p:sp>
      <p:sp>
        <p:nvSpPr>
          <p:cNvPr id="6"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1"/>
          </p:nvPr>
        </p:nvSpPr>
        <p:spPr>
          <a:ln/>
        </p:spPr>
        <p:txBody>
          <a:bodyPr/>
          <a:lstStyle>
            <a:lvl1pPr>
              <a:defRPr/>
            </a:lvl1pPr>
          </a:lstStyle>
          <a:p>
            <a:fld id="{56A208A9-3024-4030-AF69-A984735FC478}" type="slidenum">
              <a:rPr lang="ru-RU"/>
              <a:pPr/>
              <a:t>‹#›</a:t>
            </a:fld>
            <a:endParaRPr lang="ru-RU"/>
          </a:p>
        </p:txBody>
      </p:sp>
      <p:sp>
        <p:nvSpPr>
          <p:cNvPr id="6"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5" name="Rectangle 6"/>
          <p:cNvSpPr>
            <a:spLocks noGrp="1" noChangeArrowheads="1"/>
          </p:cNvSpPr>
          <p:nvPr>
            <p:ph type="sldNum" sz="quarter" idx="11"/>
          </p:nvPr>
        </p:nvSpPr>
        <p:spPr>
          <a:ln/>
        </p:spPr>
        <p:txBody>
          <a:bodyPr/>
          <a:lstStyle>
            <a:lvl1pPr>
              <a:defRPr/>
            </a:lvl1pPr>
          </a:lstStyle>
          <a:p>
            <a:fld id="{25C92844-42AB-428C-BF5F-284D8B4DF9E0}" type="slidenum">
              <a:rPr lang="ru-RU"/>
              <a:pPr/>
              <a:t>‹#›</a:t>
            </a:fld>
            <a:endParaRPr lang="ru-RU"/>
          </a:p>
        </p:txBody>
      </p:sp>
      <p:sp>
        <p:nvSpPr>
          <p:cNvPr id="6"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sldNum" sz="quarter" idx="11"/>
          </p:nvPr>
        </p:nvSpPr>
        <p:spPr>
          <a:ln/>
        </p:spPr>
        <p:txBody>
          <a:bodyPr/>
          <a:lstStyle>
            <a:lvl1pPr>
              <a:defRPr/>
            </a:lvl1pPr>
          </a:lstStyle>
          <a:p>
            <a:fld id="{3DDFD8CF-154C-420C-9284-E506940DC93B}" type="slidenum">
              <a:rPr lang="ru-RU"/>
              <a:pPr/>
              <a:t>‹#›</a:t>
            </a:fld>
            <a:endParaRPr lang="ru-RU"/>
          </a:p>
        </p:txBody>
      </p:sp>
      <p:sp>
        <p:nvSpPr>
          <p:cNvPr id="7"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Rectangle 6"/>
          <p:cNvSpPr>
            <a:spLocks noGrp="1" noChangeArrowheads="1"/>
          </p:cNvSpPr>
          <p:nvPr>
            <p:ph type="sldNum" sz="quarter" idx="11"/>
          </p:nvPr>
        </p:nvSpPr>
        <p:spPr>
          <a:ln/>
        </p:spPr>
        <p:txBody>
          <a:bodyPr/>
          <a:lstStyle>
            <a:lvl1pPr>
              <a:defRPr/>
            </a:lvl1pPr>
          </a:lstStyle>
          <a:p>
            <a:fld id="{54A68EE9-727F-4A63-8428-F05B7C67DC68}" type="slidenum">
              <a:rPr lang="ru-RU"/>
              <a:pPr/>
              <a:t>‹#›</a:t>
            </a:fld>
            <a:endParaRPr lang="ru-RU"/>
          </a:p>
        </p:txBody>
      </p:sp>
      <p:sp>
        <p:nvSpPr>
          <p:cNvPr id="9" name="Rectangle 5"/>
          <p:cNvSpPr>
            <a:spLocks noGrp="1" noChangeArrowheads="1"/>
          </p:cNvSpPr>
          <p:nvPr>
            <p:ph type="ftr" sz="quarter" idx="12"/>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Rectangle 6"/>
          <p:cNvSpPr>
            <a:spLocks noGrp="1" noChangeArrowheads="1"/>
          </p:cNvSpPr>
          <p:nvPr>
            <p:ph type="sldNum" sz="quarter" idx="11"/>
          </p:nvPr>
        </p:nvSpPr>
        <p:spPr>
          <a:ln/>
        </p:spPr>
        <p:txBody>
          <a:bodyPr/>
          <a:lstStyle>
            <a:lvl1pPr>
              <a:defRPr/>
            </a:lvl1pPr>
          </a:lstStyle>
          <a:p>
            <a:fld id="{D7AEEC12-F6F4-480B-B484-21DB5186B359}" type="slidenum">
              <a:rPr lang="ru-RU"/>
              <a:pPr/>
              <a:t>‹#›</a:t>
            </a:fld>
            <a:endParaRPr lang="ru-RU"/>
          </a:p>
        </p:txBody>
      </p:sp>
      <p:sp>
        <p:nvSpPr>
          <p:cNvPr id="5"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fld id="{90B1AD89-4685-4023-9A59-907F2D92E867}" type="slidenum">
              <a:rPr lang="ru-RU"/>
              <a:pPr/>
              <a:t>‹#›</a:t>
            </a:fld>
            <a:endParaRPr lang="ru-RU"/>
          </a:p>
        </p:txBody>
      </p:sp>
      <p:sp>
        <p:nvSpPr>
          <p:cNvPr id="4"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Rectangle 6"/>
          <p:cNvSpPr>
            <a:spLocks noGrp="1" noChangeArrowheads="1"/>
          </p:cNvSpPr>
          <p:nvPr>
            <p:ph type="sldNum" sz="quarter" idx="11"/>
          </p:nvPr>
        </p:nvSpPr>
        <p:spPr>
          <a:ln/>
        </p:spPr>
        <p:txBody>
          <a:bodyPr/>
          <a:lstStyle>
            <a:lvl1pPr>
              <a:defRPr/>
            </a:lvl1pPr>
          </a:lstStyle>
          <a:p>
            <a:fld id="{8EB665C2-861F-4F3A-88D7-8F9F742483AC}" type="slidenum">
              <a:rPr lang="ru-RU"/>
              <a:pPr/>
              <a:t>‹#›</a:t>
            </a:fld>
            <a:endParaRPr lang="ru-RU"/>
          </a:p>
        </p:txBody>
      </p:sp>
      <p:sp>
        <p:nvSpPr>
          <p:cNvPr id="7"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Rectangle 6"/>
          <p:cNvSpPr>
            <a:spLocks noGrp="1" noChangeArrowheads="1"/>
          </p:cNvSpPr>
          <p:nvPr>
            <p:ph type="sldNum" sz="quarter" idx="11"/>
          </p:nvPr>
        </p:nvSpPr>
        <p:spPr>
          <a:ln/>
        </p:spPr>
        <p:txBody>
          <a:bodyPr/>
          <a:lstStyle>
            <a:lvl1pPr>
              <a:defRPr/>
            </a:lvl1pPr>
          </a:lstStyle>
          <a:p>
            <a:fld id="{74E53475-91FF-4567-800A-B074627ABC17}" type="slidenum">
              <a:rPr lang="ru-RU"/>
              <a:pPr/>
              <a:t>‹#›</a:t>
            </a:fld>
            <a:endParaRPr lang="ru-RU"/>
          </a:p>
        </p:txBody>
      </p:sp>
      <p:sp>
        <p:nvSpPr>
          <p:cNvPr id="7"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88913"/>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7653"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Kherson state university</a:t>
            </a:r>
            <a:r>
              <a:rPr lang="ru-RU" dirty="0" smtClean="0"/>
              <a:t>    </a:t>
            </a:r>
            <a:r>
              <a:rPr lang="ru-RU" dirty="0" err="1" smtClean="0"/>
              <a:t>spivakovsky@ksu.ks.ua</a:t>
            </a:r>
            <a:endParaRPr lang="ru-RU" dirty="0"/>
          </a:p>
        </p:txBody>
      </p:sp>
      <p:sp>
        <p:nvSpPr>
          <p:cNvPr id="27654" name="Rectangle 6"/>
          <p:cNvSpPr>
            <a:spLocks noGrp="1" noChangeArrowheads="1"/>
          </p:cNvSpPr>
          <p:nvPr>
            <p:ph type="sldNum" sz="quarter" idx="4"/>
          </p:nvPr>
        </p:nvSpPr>
        <p:spPr bwMode="auto">
          <a:xfrm>
            <a:off x="8459788" y="6381750"/>
            <a:ext cx="585787"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solidFill>
                  <a:srgbClr val="006260"/>
                </a:solidFill>
              </a:defRPr>
            </a:lvl1pPr>
          </a:lstStyle>
          <a:p>
            <a:fld id="{7A9FB2C3-5967-4C58-AE56-6B69993BFD8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diagramColors" Target="../diagrams/colors1.xml"/><Relationship Id="rId5" Type="http://schemas.openxmlformats.org/officeDocument/2006/relationships/image" Target="../media/image9.jpeg"/><Relationship Id="rId10" Type="http://schemas.openxmlformats.org/officeDocument/2006/relationships/diagramQuickStyle" Target="../diagrams/quickStyle1.xml"/><Relationship Id="rId4" Type="http://schemas.openxmlformats.org/officeDocument/2006/relationships/image" Target="../media/image8.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2910" y="2978167"/>
            <a:ext cx="7991475" cy="2879725"/>
          </a:xfrm>
        </p:spPr>
        <p:txBody>
          <a:bodyPr/>
          <a:lstStyle/>
          <a:p>
            <a:pPr algn="ctr"/>
            <a:r>
              <a:rPr lang="en-US" b="1" dirty="0" smtClean="0"/>
              <a:t>MODERN HIGH SCHOOL DIDACTICS</a:t>
            </a:r>
            <a:endParaRPr lang="ru-RU" dirty="0"/>
          </a:p>
        </p:txBody>
      </p:sp>
      <p:pic>
        <p:nvPicPr>
          <p:cNvPr id="3" name="Picture 20" descr="C:\Users\maxmar1\Desktop\Планеты школьные принадлежности.png"/>
          <p:cNvPicPr>
            <a:picLocks noChangeAspect="1" noChangeArrowheads="1"/>
          </p:cNvPicPr>
          <p:nvPr/>
        </p:nvPicPr>
        <p:blipFill>
          <a:blip r:embed="rId3" cstate="print"/>
          <a:srcRect/>
          <a:stretch>
            <a:fillRect/>
          </a:stretch>
        </p:blipFill>
        <p:spPr bwMode="auto">
          <a:xfrm flipH="1">
            <a:off x="-180529" y="4168368"/>
            <a:ext cx="4681090" cy="2789024"/>
          </a:xfrm>
          <a:prstGeom prst="rect">
            <a:avLst/>
          </a:prstGeom>
          <a:noFill/>
          <a:ln w="9525">
            <a:noFill/>
            <a:miter lim="800000"/>
            <a:headEnd/>
            <a:tailEnd/>
          </a:ln>
        </p:spPr>
      </p:pic>
      <p:pic>
        <p:nvPicPr>
          <p:cNvPr id="4" name="Picture 2" descr="H:\1111111\BABA\AFINA-fac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4796" y="3286124"/>
            <a:ext cx="675304" cy="1872208"/>
          </a:xfrm>
          <a:prstGeom prst="rect">
            <a:avLst/>
          </a:prstGeom>
          <a:noFill/>
          <a:ln w="9525">
            <a:noFill/>
            <a:miter lim="800000"/>
            <a:headEnd/>
            <a:tailEnd/>
          </a:ln>
        </p:spPr>
      </p:pic>
      <p:pic>
        <p:nvPicPr>
          <p:cNvPr id="5" name="Picture 15" descr="C:\Users\maxmar1\Desktop\Новая папка (2)\business, internet, nature .(12).png"/>
          <p:cNvPicPr>
            <a:picLocks noChangeAspect="1" noChangeArrowheads="1"/>
          </p:cNvPicPr>
          <p:nvPr/>
        </p:nvPicPr>
        <p:blipFill>
          <a:blip r:embed="rId5" cstate="print"/>
          <a:srcRect/>
          <a:stretch>
            <a:fillRect/>
          </a:stretch>
        </p:blipFill>
        <p:spPr bwMode="auto">
          <a:xfrm flipH="1">
            <a:off x="6089293" y="4500570"/>
            <a:ext cx="3054705" cy="2357430"/>
          </a:xfrm>
          <a:prstGeom prst="rect">
            <a:avLst/>
          </a:prstGeom>
          <a:noFill/>
          <a:ln w="9525">
            <a:noFill/>
            <a:miter lim="800000"/>
            <a:headEnd/>
            <a:tailEnd/>
          </a:ln>
        </p:spPr>
      </p:pic>
      <p:pic>
        <p:nvPicPr>
          <p:cNvPr id="6" name="Picture 13" descr="C:\Users\maxmar1\Desktop\emblema ksu.png"/>
          <p:cNvPicPr>
            <a:picLocks noChangeAspect="1" noChangeArrowheads="1"/>
          </p:cNvPicPr>
          <p:nvPr/>
        </p:nvPicPr>
        <p:blipFill>
          <a:blip r:embed="rId6" cstate="print"/>
          <a:stretch>
            <a:fillRect/>
          </a:stretch>
        </p:blipFill>
        <p:spPr bwMode="auto">
          <a:xfrm>
            <a:off x="7703406" y="0"/>
            <a:ext cx="1440594" cy="1449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10</a:t>
            </a:fld>
            <a:endParaRPr lang="ru-RU"/>
          </a:p>
        </p:txBody>
      </p:sp>
      <p:sp>
        <p:nvSpPr>
          <p:cNvPr id="4" name="Rectangle 2"/>
          <p:cNvSpPr txBox="1">
            <a:spLocks noChangeArrowheads="1"/>
          </p:cNvSpPr>
          <p:nvPr/>
        </p:nvSpPr>
        <p:spPr bwMode="auto">
          <a:xfrm>
            <a:off x="0" y="188913"/>
            <a:ext cx="91440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z="32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Forms of educational activities in the University</a:t>
            </a:r>
            <a:endParaRPr lang="en-US" sz="32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graphicFrame>
        <p:nvGraphicFramePr>
          <p:cNvPr id="18" name="Схема 17"/>
          <p:cNvGraphicFramePr/>
          <p:nvPr/>
        </p:nvGraphicFramePr>
        <p:xfrm>
          <a:off x="428596" y="1571612"/>
          <a:ext cx="6096000" cy="4349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11</a:t>
            </a:fld>
            <a:endParaRPr lang="ru-RU"/>
          </a:p>
        </p:txBody>
      </p:sp>
      <p:sp>
        <p:nvSpPr>
          <p:cNvPr id="4" name="Rectangle 2"/>
          <p:cNvSpPr txBox="1">
            <a:spLocks noChangeArrowheads="1"/>
          </p:cNvSpPr>
          <p:nvPr/>
        </p:nvSpPr>
        <p:spPr bwMode="auto">
          <a:xfrm>
            <a:off x="36512" y="142852"/>
            <a:ext cx="91440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z="32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Modern didactic challenges in transition period</a:t>
            </a:r>
            <a:endParaRPr lang="en-US" sz="32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graphicFrame>
        <p:nvGraphicFramePr>
          <p:cNvPr id="9" name="Схема 8"/>
          <p:cNvGraphicFramePr/>
          <p:nvPr/>
        </p:nvGraphicFramePr>
        <p:xfrm>
          <a:off x="-642974" y="1500174"/>
          <a:ext cx="8072494"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Восьмиугольник 9"/>
          <p:cNvSpPr/>
          <p:nvPr/>
        </p:nvSpPr>
        <p:spPr>
          <a:xfrm>
            <a:off x="928662" y="3286124"/>
            <a:ext cx="1357322" cy="1214446"/>
          </a:xfrm>
          <a:prstGeom prst="octagon">
            <a:avLst/>
          </a:prstGeom>
          <a:gradFill>
            <a:gsLst>
              <a:gs pos="0">
                <a:srgbClr val="92D050"/>
              </a:gs>
              <a:gs pos="50000">
                <a:srgbClr val="9CB86E"/>
              </a:gs>
              <a:gs pos="100000">
                <a:srgbClr val="156B13"/>
              </a:gs>
            </a:gsLst>
            <a:lin ang="5400000" scaled="0"/>
          </a:gradFill>
          <a:ln>
            <a:solidFill>
              <a:schemeClr val="bg1"/>
            </a:solidFill>
          </a:ln>
          <a:effectLst>
            <a:outerShdw algn="tl" rotWithShape="0">
              <a:schemeClr val="bg1">
                <a:alpha val="40000"/>
              </a:schemeClr>
            </a:outerShdw>
          </a:effectLst>
          <a:scene3d>
            <a:camera prst="perspectiveFront"/>
            <a:lightRig rig="threePt" dir="t"/>
          </a:scene3d>
          <a:sp3d extrusionH="76200" contourW="12700" prstMaterial="matte">
            <a:bevelT w="69850" h="158750"/>
            <a:extrusionClr>
              <a:srgbClr val="FFFF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8000">
                  <a:solidFill>
                    <a:schemeClr val="accent2">
                      <a:satMod val="140000"/>
                    </a:schemeClr>
                  </a:solidFill>
                  <a:prstDash val="solid"/>
                  <a:miter lim="800000"/>
                </a:ln>
                <a:solidFill>
                  <a:srgbClr val="FFC000"/>
                </a:solidFill>
                <a:effectLst>
                  <a:outerShdw blurRad="50800" dist="38100" dir="2700000" algn="tl" rotWithShape="0">
                    <a:prstClr val="black">
                      <a:alpha val="40000"/>
                    </a:prstClr>
                  </a:outerShdw>
                </a:effectLst>
              </a:rPr>
              <a:t>!</a:t>
            </a:r>
            <a:endParaRPr lang="ru-RU" sz="5400" dirty="0">
              <a:ln w="18000">
                <a:solidFill>
                  <a:schemeClr val="accent2">
                    <a:lumMod val="75000"/>
                  </a:schemeClr>
                </a:solidFill>
                <a:prstDash val="solid"/>
                <a:miter lim="800000"/>
              </a:ln>
              <a:solidFill>
                <a:srgbClr val="FFC000"/>
              </a:solidFill>
              <a:effectLst>
                <a:outerShdw blurRad="50800" dist="38100" dir="2700000" algn="tl" rotWithShape="0">
                  <a:prstClr val="black">
                    <a:alpha val="40000"/>
                  </a:prstClr>
                </a:outerShdw>
              </a:effectLst>
            </a:endParaRPr>
          </a:p>
        </p:txBody>
      </p:sp>
      <p:sp>
        <p:nvSpPr>
          <p:cNvPr id="8"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ln/>
        </p:spPr>
        <p:txBody>
          <a:bodyPr/>
          <a:lstStyle/>
          <a:p>
            <a:fld id="{1D4760EA-25A5-4503-A585-ABD662AD0FB2}" type="slidenum">
              <a:rPr lang="ru-RU"/>
              <a:pPr/>
              <a:t>12</a:t>
            </a:fld>
            <a:endParaRPr lang="ru-RU"/>
          </a:p>
        </p:txBody>
      </p:sp>
      <p:sp>
        <p:nvSpPr>
          <p:cNvPr id="75778" name="Rectangle 2"/>
          <p:cNvSpPr>
            <a:spLocks noGrp="1" noChangeArrowheads="1"/>
          </p:cNvSpPr>
          <p:nvPr>
            <p:ph type="title" idx="4294967295"/>
          </p:nvPr>
        </p:nvSpPr>
        <p:spPr>
          <a:xfrm>
            <a:off x="142844" y="2857496"/>
            <a:ext cx="8424936" cy="935037"/>
          </a:xfrm>
        </p:spPr>
        <p:txBody>
          <a:bodyPr/>
          <a:lstStyle/>
          <a:p>
            <a:pPr algn="ctr" eaLnBrk="1" hangingPunct="1"/>
            <a:r>
              <a:rPr lang="en-US" b="1" i="1" spc="-50" dirty="0" smtClean="0"/>
              <a:t>THANK YOU FOR </a:t>
            </a:r>
            <a:br>
              <a:rPr lang="en-US" b="1" i="1" spc="-50" dirty="0" smtClean="0"/>
            </a:br>
            <a:r>
              <a:rPr lang="en-US" b="1" i="1" spc="-50" dirty="0" smtClean="0"/>
              <a:t>ATTENTION !</a:t>
            </a:r>
            <a:br>
              <a:rPr lang="en-US" b="1" i="1" spc="-50" dirty="0" smtClean="0"/>
            </a:br>
            <a:endParaRPr lang="en-US" b="1" i="1" spc="-50" dirty="0" smtClean="0"/>
          </a:p>
        </p:txBody>
      </p:sp>
      <p:sp>
        <p:nvSpPr>
          <p:cNvPr id="6" name="Rectangle 5"/>
          <p:cNvSpPr>
            <a:spLocks noGrp="1" noChangeArrowheads="1"/>
          </p:cNvSpPr>
          <p:nvPr>
            <p:ph type="ftr" sz="quarter" idx="3"/>
          </p:nvPr>
        </p:nvSpPr>
        <p:spPr bwMode="auto">
          <a:xfrm>
            <a:off x="0" y="-24"/>
            <a:ext cx="8137525" cy="1357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sz="1600" dirty="0" smtClean="0"/>
              <a:t>© Prof.</a:t>
            </a:r>
            <a:r>
              <a:rPr lang="ru-RU" sz="1600" dirty="0" smtClean="0"/>
              <a:t> </a:t>
            </a:r>
            <a:r>
              <a:rPr lang="en-US" sz="1600" dirty="0" smtClean="0"/>
              <a:t>A</a:t>
            </a:r>
            <a:r>
              <a:rPr lang="ru-RU" sz="1600" dirty="0" smtClean="0"/>
              <a:t>.</a:t>
            </a:r>
            <a:r>
              <a:rPr lang="en-US" sz="1600" dirty="0" smtClean="0"/>
              <a:t> </a:t>
            </a:r>
            <a:r>
              <a:rPr lang="en-US" sz="1600" dirty="0" err="1" smtClean="0"/>
              <a:t>Spivakovsky</a:t>
            </a:r>
            <a:r>
              <a:rPr lang="ru-RU" sz="1600" dirty="0" smtClean="0"/>
              <a:t> </a:t>
            </a:r>
            <a:r>
              <a:rPr lang="en-US" sz="1600" dirty="0" smtClean="0"/>
              <a:t> </a:t>
            </a:r>
            <a:br>
              <a:rPr lang="en-US" sz="1600" dirty="0" smtClean="0"/>
            </a:br>
            <a:r>
              <a:rPr lang="ru-RU" sz="1600" dirty="0" smtClean="0"/>
              <a:t>spivakovsky@ksu.ks.ua</a:t>
            </a:r>
            <a:endParaRPr lang="en-US" sz="1600" dirty="0" smtClean="0"/>
          </a:p>
          <a:p>
            <a:endParaRPr lang="en-US" sz="1600" dirty="0" smtClean="0"/>
          </a:p>
          <a:p>
            <a:r>
              <a:rPr lang="en-US" sz="1600" dirty="0" err="1" smtClean="0"/>
              <a:t>Kherson</a:t>
            </a:r>
            <a:r>
              <a:rPr lang="en-US" sz="1600" dirty="0" smtClean="0"/>
              <a:t> state university</a:t>
            </a:r>
            <a:r>
              <a:rPr lang="ru-RU" sz="1600" dirty="0" smtClean="0"/>
              <a:t> </a:t>
            </a:r>
            <a:endParaRPr lang="en-US" sz="1600" dirty="0" smtClean="0"/>
          </a:p>
          <a:p>
            <a:r>
              <a:rPr lang="en-US" sz="1600" dirty="0" smtClean="0"/>
              <a:t>http</a:t>
            </a:r>
            <a:r>
              <a:rPr lang="en-US" sz="1600" dirty="0" smtClean="0">
                <a:sym typeface="Wingdings" pitchFamily="2" charset="2"/>
              </a:rPr>
              <a:t>://www.ksu.ks.ua</a:t>
            </a:r>
          </a:p>
        </p:txBody>
      </p:sp>
      <p:pic>
        <p:nvPicPr>
          <p:cNvPr id="10" name="Picture 20" descr="C:\Users\maxmar1\Desktop\Планеты школьные принадлежности.png"/>
          <p:cNvPicPr>
            <a:picLocks noChangeAspect="1" noChangeArrowheads="1"/>
          </p:cNvPicPr>
          <p:nvPr/>
        </p:nvPicPr>
        <p:blipFill>
          <a:blip r:embed="rId2" cstate="print"/>
          <a:srcRect/>
          <a:stretch>
            <a:fillRect/>
          </a:stretch>
        </p:blipFill>
        <p:spPr bwMode="auto">
          <a:xfrm flipH="1">
            <a:off x="-180529" y="4168368"/>
            <a:ext cx="4681090" cy="2789024"/>
          </a:xfrm>
          <a:prstGeom prst="rect">
            <a:avLst/>
          </a:prstGeom>
          <a:noFill/>
          <a:ln w="9525">
            <a:noFill/>
            <a:miter lim="800000"/>
            <a:headEnd/>
            <a:tailEnd/>
          </a:ln>
        </p:spPr>
      </p:pic>
      <p:pic>
        <p:nvPicPr>
          <p:cNvPr id="11" name="Picture 2" descr="H:\1111111\BABA\AFINA-fac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4796" y="3286124"/>
            <a:ext cx="675304" cy="1872208"/>
          </a:xfrm>
          <a:prstGeom prst="rect">
            <a:avLst/>
          </a:prstGeom>
          <a:noFill/>
          <a:ln w="9525">
            <a:noFill/>
            <a:miter lim="800000"/>
            <a:headEnd/>
            <a:tailEnd/>
          </a:ln>
        </p:spPr>
      </p:pic>
      <p:pic>
        <p:nvPicPr>
          <p:cNvPr id="12" name="Picture 15" descr="C:\Users\maxmar1\Desktop\Новая папка (2)\business, internet, nature .(12).png"/>
          <p:cNvPicPr>
            <a:picLocks noChangeAspect="1" noChangeArrowheads="1"/>
          </p:cNvPicPr>
          <p:nvPr/>
        </p:nvPicPr>
        <p:blipFill>
          <a:blip r:embed="rId4" cstate="print"/>
          <a:srcRect/>
          <a:stretch>
            <a:fillRect/>
          </a:stretch>
        </p:blipFill>
        <p:spPr bwMode="auto">
          <a:xfrm flipH="1">
            <a:off x="6089293" y="4500570"/>
            <a:ext cx="3054705" cy="2357430"/>
          </a:xfrm>
          <a:prstGeom prst="rect">
            <a:avLst/>
          </a:prstGeom>
          <a:noFill/>
          <a:ln w="9525">
            <a:noFill/>
            <a:miter lim="800000"/>
            <a:headEnd/>
            <a:tailEnd/>
          </a:ln>
        </p:spPr>
      </p:pic>
      <p:pic>
        <p:nvPicPr>
          <p:cNvPr id="13" name="Picture 13" descr="C:\Users\maxmar1\Desktop\emblema ksu.png"/>
          <p:cNvPicPr>
            <a:picLocks noChangeAspect="1" noChangeArrowheads="1"/>
          </p:cNvPicPr>
          <p:nvPr/>
        </p:nvPicPr>
        <p:blipFill>
          <a:blip r:embed="rId5" cstate="print"/>
          <a:stretch>
            <a:fillRect/>
          </a:stretch>
        </p:blipFill>
        <p:spPr bwMode="auto">
          <a:xfrm>
            <a:off x="7703406" y="0"/>
            <a:ext cx="1440594" cy="1449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ln/>
        </p:spPr>
        <p:txBody>
          <a:bodyPr/>
          <a:lstStyle/>
          <a:p>
            <a:fld id="{D2550040-BF2E-4EA8-B399-36DDEFE08915}" type="slidenum">
              <a:rPr lang="ru-RU"/>
              <a:pPr/>
              <a:t>2</a:t>
            </a:fld>
            <a:endParaRPr lang="ru-RU" dirty="0"/>
          </a:p>
        </p:txBody>
      </p:sp>
      <p:sp>
        <p:nvSpPr>
          <p:cNvPr id="99330" name="Rectangle 2"/>
          <p:cNvSpPr>
            <a:spLocks noGrp="1" noChangeArrowheads="1"/>
          </p:cNvSpPr>
          <p:nvPr>
            <p:ph type="title" idx="4294967295"/>
          </p:nvPr>
        </p:nvSpPr>
        <p:spPr>
          <a:xfrm>
            <a:off x="0" y="0"/>
            <a:ext cx="8229600" cy="1357298"/>
          </a:xfrm>
        </p:spPr>
        <p:txBody>
          <a:bodyPr>
            <a:normAutofit fontScale="90000"/>
          </a:bodyPr>
          <a:lstStyle/>
          <a:p>
            <a:r>
              <a:rPr lang="en-US" sz="3600" b="1" kern="1200"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latin typeface="Arial" charset="0"/>
                <a:ea typeface="+mn-ea"/>
                <a:cs typeface="+mn-cs"/>
              </a:rPr>
              <a:t>A key challenges facing the modern system of higher education are as follows:</a:t>
            </a:r>
          </a:p>
        </p:txBody>
      </p:sp>
      <p:pic>
        <p:nvPicPr>
          <p:cNvPr id="99332" name="Picture 4" descr="1"/>
          <p:cNvPicPr>
            <a:picLocks noChangeAspect="1" noChangeArrowheads="1"/>
          </p:cNvPicPr>
          <p:nvPr/>
        </p:nvPicPr>
        <p:blipFill>
          <a:blip r:embed="rId3" cstate="print"/>
          <a:srcRect/>
          <a:stretch>
            <a:fillRect/>
          </a:stretch>
        </p:blipFill>
        <p:spPr bwMode="auto">
          <a:xfrm>
            <a:off x="250825" y="6962833"/>
            <a:ext cx="974725" cy="974725"/>
          </a:xfrm>
          <a:prstGeom prst="rect">
            <a:avLst/>
          </a:prstGeom>
          <a:noFill/>
        </p:spPr>
      </p:pic>
      <p:pic>
        <p:nvPicPr>
          <p:cNvPr id="99333" name="Picture 5" descr="2"/>
          <p:cNvPicPr>
            <a:picLocks noChangeAspect="1" noChangeArrowheads="1"/>
          </p:cNvPicPr>
          <p:nvPr/>
        </p:nvPicPr>
        <p:blipFill>
          <a:blip r:embed="rId4" cstate="print"/>
          <a:srcRect/>
          <a:stretch>
            <a:fillRect/>
          </a:stretch>
        </p:blipFill>
        <p:spPr bwMode="auto">
          <a:xfrm>
            <a:off x="250825" y="8042333"/>
            <a:ext cx="974725" cy="974725"/>
          </a:xfrm>
          <a:prstGeom prst="rect">
            <a:avLst/>
          </a:prstGeom>
          <a:noFill/>
        </p:spPr>
      </p:pic>
      <p:pic>
        <p:nvPicPr>
          <p:cNvPr id="99334" name="Picture 6" descr="3"/>
          <p:cNvPicPr>
            <a:picLocks noChangeAspect="1" noChangeArrowheads="1"/>
          </p:cNvPicPr>
          <p:nvPr/>
        </p:nvPicPr>
        <p:blipFill>
          <a:blip r:embed="rId5" cstate="print"/>
          <a:srcRect/>
          <a:stretch>
            <a:fillRect/>
          </a:stretch>
        </p:blipFill>
        <p:spPr bwMode="auto">
          <a:xfrm>
            <a:off x="250825" y="9194858"/>
            <a:ext cx="974725" cy="974725"/>
          </a:xfrm>
          <a:prstGeom prst="rect">
            <a:avLst/>
          </a:prstGeom>
          <a:noFill/>
        </p:spPr>
      </p:pic>
      <p:pic>
        <p:nvPicPr>
          <p:cNvPr id="99335" name="Picture 7" descr="+13"/>
          <p:cNvPicPr>
            <a:picLocks noChangeAspect="1" noChangeArrowheads="1"/>
          </p:cNvPicPr>
          <p:nvPr/>
        </p:nvPicPr>
        <p:blipFill>
          <a:blip r:embed="rId6" cstate="print"/>
          <a:srcRect/>
          <a:stretch>
            <a:fillRect/>
          </a:stretch>
        </p:blipFill>
        <p:spPr bwMode="auto">
          <a:xfrm>
            <a:off x="250825" y="10563283"/>
            <a:ext cx="974725" cy="974725"/>
          </a:xfrm>
          <a:prstGeom prst="rect">
            <a:avLst/>
          </a:prstGeom>
          <a:noFill/>
        </p:spPr>
      </p:pic>
      <p:sp>
        <p:nvSpPr>
          <p:cNvPr id="11" name="Rectangle 3"/>
          <p:cNvSpPr txBox="1">
            <a:spLocks noChangeArrowheads="1"/>
          </p:cNvSpPr>
          <p:nvPr/>
        </p:nvSpPr>
        <p:spPr bwMode="auto">
          <a:xfrm>
            <a:off x="1331913" y="7035858"/>
            <a:ext cx="74549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90000"/>
              </a:lnSpc>
              <a:spcBef>
                <a:spcPct val="80000"/>
              </a:spcBef>
              <a:spcAft>
                <a:spcPct val="0"/>
              </a:spcAft>
              <a:buClrTx/>
              <a:buSzTx/>
              <a:buFont typeface="Wingdings" pitchFamily="2" charset="2"/>
              <a:buNone/>
              <a:tabLst/>
              <a:defRPr/>
            </a:pPr>
            <a:r>
              <a:rPr kumimoji="0" lang="en-US" sz="2600" b="1" i="1" u="none" strike="noStrike" kern="0" cap="none" spc="0" normalizeH="0" baseline="0" noProof="0" dirty="0" smtClean="0">
                <a:ln>
                  <a:noFill/>
                </a:ln>
                <a:solidFill>
                  <a:schemeClr val="tx1"/>
                </a:solidFill>
                <a:effectLst/>
                <a:uLnTx/>
                <a:uFillTx/>
                <a:latin typeface="+mn-lt"/>
                <a:ea typeface="+mn-ea"/>
                <a:cs typeface="+mn-cs"/>
              </a:rPr>
              <a:t>A teacher has lost an exclusive domain of knowledge </a:t>
            </a:r>
          </a:p>
          <a:p>
            <a:pPr marL="0" marR="0" lvl="0" indent="0" algn="l" defTabSz="914400" rtl="0" eaLnBrk="0" fontAlgn="base" latinLnBrk="0" hangingPunct="0">
              <a:lnSpc>
                <a:spcPct val="90000"/>
              </a:lnSpc>
              <a:spcBef>
                <a:spcPct val="80000"/>
              </a:spcBef>
              <a:spcAft>
                <a:spcPct val="0"/>
              </a:spcAft>
              <a:buClrTx/>
              <a:buSzTx/>
              <a:buFont typeface="Wingdings" pitchFamily="2" charset="2"/>
              <a:buNone/>
              <a:tabLst/>
              <a:defRPr/>
            </a:pPr>
            <a:r>
              <a:rPr kumimoji="0" lang="en-US" sz="2600" b="1" i="1" u="none" strike="noStrike" kern="0" cap="none" spc="0" normalizeH="0" baseline="0" noProof="0" dirty="0" smtClean="0">
                <a:ln>
                  <a:noFill/>
                </a:ln>
                <a:solidFill>
                  <a:schemeClr val="tx1"/>
                </a:solidFill>
                <a:effectLst/>
                <a:uLnTx/>
                <a:uFillTx/>
                <a:latin typeface="+mn-lt"/>
                <a:ea typeface="+mn-ea"/>
                <a:cs typeface="+mn-cs"/>
              </a:rPr>
              <a:t>Students have received unlimited access to information resources</a:t>
            </a:r>
            <a:endParaRPr kumimoji="0" lang="ru-RU" sz="2600" b="1"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ct val="80000"/>
              </a:spcBef>
              <a:spcAft>
                <a:spcPct val="0"/>
              </a:spcAft>
              <a:buClrTx/>
              <a:buSzTx/>
              <a:buFont typeface="Wingdings" pitchFamily="2" charset="2"/>
              <a:buNone/>
              <a:tabLst/>
              <a:defRPr/>
            </a:pPr>
            <a:r>
              <a:rPr kumimoji="0" lang="en-US" sz="2600" b="1" i="1" u="none" strike="noStrike" kern="0" cap="none" spc="0" normalizeH="0" baseline="0" noProof="0" dirty="0" smtClean="0">
                <a:ln>
                  <a:noFill/>
                </a:ln>
                <a:solidFill>
                  <a:schemeClr val="tx1"/>
                </a:solidFill>
                <a:effectLst/>
                <a:uLnTx/>
                <a:uFillTx/>
                <a:latin typeface="+mn-lt"/>
                <a:ea typeface="+mn-ea"/>
                <a:cs typeface="+mn-cs"/>
              </a:rPr>
              <a:t>Phenomenon of “red replacement”</a:t>
            </a:r>
            <a:r>
              <a:rPr kumimoji="0" lang="ru-RU" sz="2600" b="1" i="1" u="none" strike="noStrike" kern="0" cap="none" spc="0" normalizeH="0" baseline="0" noProof="0" dirty="0" smtClean="0">
                <a:ln>
                  <a:noFill/>
                </a:ln>
                <a:solidFill>
                  <a:schemeClr val="tx1"/>
                </a:solidFill>
                <a:effectLst/>
                <a:uLnTx/>
                <a:uFillTx/>
                <a:latin typeface="+mn-lt"/>
                <a:ea typeface="+mn-ea"/>
                <a:cs typeface="+mn-cs"/>
              </a:rPr>
              <a:t> </a:t>
            </a:r>
            <a:r>
              <a:rPr kumimoji="0" lang="en-US" sz="2600" b="1" i="1" u="none" strike="noStrike" kern="0" cap="none" spc="0" normalizeH="0" baseline="0" noProof="0" dirty="0" smtClean="0">
                <a:ln>
                  <a:noFill/>
                </a:ln>
                <a:solidFill>
                  <a:schemeClr val="tx1"/>
                </a:solidFill>
                <a:effectLst/>
                <a:uLnTx/>
                <a:uFillTx/>
                <a:latin typeface="+mn-lt"/>
                <a:ea typeface="+mn-ea"/>
                <a:cs typeface="+mn-cs"/>
              </a:rPr>
              <a:t>in broadening of information and communication environment</a:t>
            </a:r>
            <a:endParaRPr kumimoji="0" lang="ru-RU" sz="2600" b="1"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ct val="80000"/>
              </a:spcBef>
              <a:spcAft>
                <a:spcPct val="0"/>
              </a:spcAft>
              <a:buClrTx/>
              <a:buSzTx/>
              <a:buFont typeface="Wingdings" pitchFamily="2" charset="2"/>
              <a:buNone/>
              <a:tabLst/>
              <a:defRPr/>
            </a:pPr>
            <a:r>
              <a:rPr kumimoji="0" lang="en-US" sz="2600" b="1" i="1" u="none" strike="noStrike" kern="0" cap="none" spc="0" normalizeH="0" baseline="0" noProof="0" dirty="0" smtClean="0">
                <a:ln>
                  <a:noFill/>
                </a:ln>
                <a:solidFill>
                  <a:schemeClr val="tx1"/>
                </a:solidFill>
                <a:effectLst/>
                <a:uLnTx/>
                <a:uFillTx/>
                <a:latin typeface="+mn-lt"/>
                <a:ea typeface="+mn-ea"/>
                <a:cs typeface="+mn-cs"/>
              </a:rPr>
              <a:t>Qualitative and quantitative differences in ICT-competences of younger and senior generations</a:t>
            </a:r>
            <a:endParaRPr kumimoji="0" lang="uk-UA" sz="2600" b="1" i="1"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en-US" dirty="0" smtClean="0"/>
              <a:t> </a:t>
            </a:r>
            <a:r>
              <a:rPr lang="ru-RU" dirty="0" smtClean="0"/>
              <a:t> </a:t>
            </a:r>
            <a:r>
              <a:rPr lang="en-US" dirty="0" smtClean="0"/>
              <a:t>Kherson state university</a:t>
            </a:r>
            <a:r>
              <a:rPr lang="ru-RU" dirty="0" smtClean="0"/>
              <a:t>    </a:t>
            </a:r>
            <a:r>
              <a:rPr lang="ru-RU" dirty="0" err="1" smtClean="0"/>
              <a:t>spivakovsky@ksu.ks.ua</a:t>
            </a:r>
            <a:endParaRPr lang="ru-RU" dirty="0"/>
          </a:p>
        </p:txBody>
      </p:sp>
      <p:pic>
        <p:nvPicPr>
          <p:cNvPr id="10" name="Picture 14" descr="http://www.huseby.com/blog/wp-content/uploads/2009/02/istock_000006321121xsmall.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72330" y="0"/>
            <a:ext cx="1643074" cy="1368152"/>
          </a:xfrm>
          <a:prstGeom prst="rect">
            <a:avLst/>
          </a:prstGeom>
          <a:noFill/>
        </p:spPr>
      </p:pic>
      <p:graphicFrame>
        <p:nvGraphicFramePr>
          <p:cNvPr id="13" name="Содержимое 3"/>
          <p:cNvGraphicFramePr>
            <a:graphicFrameLocks/>
          </p:cNvGraphicFramePr>
          <p:nvPr/>
        </p:nvGraphicFramePr>
        <p:xfrm>
          <a:off x="416076" y="1142984"/>
          <a:ext cx="8404396" cy="4945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6" name="Picture 4" descr="1"/>
          <p:cNvPicPr>
            <a:picLocks noChangeAspect="1" noChangeArrowheads="1"/>
          </p:cNvPicPr>
          <p:nvPr/>
        </p:nvPicPr>
        <p:blipFill>
          <a:blip r:embed="rId3" cstate="print">
            <a:lum bright="-10000"/>
          </a:blip>
          <a:srcRect/>
          <a:stretch>
            <a:fillRect/>
          </a:stretch>
        </p:blipFill>
        <p:spPr bwMode="auto">
          <a:xfrm>
            <a:off x="536577" y="1571612"/>
            <a:ext cx="749275" cy="7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5" descr="2"/>
          <p:cNvPicPr>
            <a:picLocks noChangeAspect="1" noChangeArrowheads="1"/>
          </p:cNvPicPr>
          <p:nvPr/>
        </p:nvPicPr>
        <p:blipFill>
          <a:blip r:embed="rId4" cstate="print">
            <a:lum bright="-10000"/>
          </a:blip>
          <a:srcRect/>
          <a:stretch>
            <a:fillRect/>
          </a:stretch>
        </p:blipFill>
        <p:spPr bwMode="auto">
          <a:xfrm>
            <a:off x="536577" y="2715735"/>
            <a:ext cx="749275" cy="7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6" descr="3"/>
          <p:cNvPicPr>
            <a:picLocks noChangeAspect="1" noChangeArrowheads="1"/>
          </p:cNvPicPr>
          <p:nvPr/>
        </p:nvPicPr>
        <p:blipFill>
          <a:blip r:embed="rId5" cstate="print">
            <a:lum bright="-10000"/>
          </a:blip>
          <a:srcRect/>
          <a:stretch>
            <a:fillRect/>
          </a:stretch>
        </p:blipFill>
        <p:spPr bwMode="auto">
          <a:xfrm>
            <a:off x="536577" y="3822733"/>
            <a:ext cx="749275" cy="7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7" descr="+13"/>
          <p:cNvPicPr>
            <a:picLocks noChangeAspect="1" noChangeArrowheads="1"/>
          </p:cNvPicPr>
          <p:nvPr/>
        </p:nvPicPr>
        <p:blipFill>
          <a:blip r:embed="rId6" cstate="print">
            <a:lum bright="-10000"/>
          </a:blip>
          <a:srcRect/>
          <a:stretch>
            <a:fillRect/>
          </a:stretch>
        </p:blipFill>
        <p:spPr bwMode="auto">
          <a:xfrm>
            <a:off x="536577" y="5000636"/>
            <a:ext cx="749275" cy="7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3" descr="D:\Dokum\Eugene\APN\00head-integration.jpg"/>
          <p:cNvPicPr>
            <a:picLocks noChangeAspect="1" noChangeArrowheads="1"/>
          </p:cNvPicPr>
          <p:nvPr/>
        </p:nvPicPr>
        <p:blipFill>
          <a:blip r:embed="rId12" cstate="print">
            <a:clrChange>
              <a:clrFrom>
                <a:srgbClr val="FFFFFF"/>
              </a:clrFrom>
              <a:clrTo>
                <a:srgbClr val="FFFFFF">
                  <a:alpha val="0"/>
                </a:srgbClr>
              </a:clrTo>
            </a:clrChange>
          </a:blip>
          <a:srcRect l="16921"/>
          <a:stretch>
            <a:fillRect/>
          </a:stretch>
        </p:blipFill>
        <p:spPr bwMode="auto">
          <a:xfrm flipH="1">
            <a:off x="7286644" y="5643578"/>
            <a:ext cx="1285884" cy="1300959"/>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3</a:t>
            </a:fld>
            <a:endParaRPr lang="ru-RU"/>
          </a:p>
        </p:txBody>
      </p:sp>
      <p:sp>
        <p:nvSpPr>
          <p:cNvPr id="29" name="Rectangle 2"/>
          <p:cNvSpPr txBox="1">
            <a:spLocks noChangeArrowheads="1"/>
          </p:cNvSpPr>
          <p:nvPr/>
        </p:nvSpPr>
        <p:spPr bwMode="auto">
          <a:xfrm>
            <a:off x="35496" y="71414"/>
            <a:ext cx="9501222" cy="935037"/>
          </a:xfrm>
          <a:prstGeom prst="rect">
            <a:avLst/>
          </a:prstGeom>
          <a:noFill/>
          <a:ln w="9525">
            <a:noFill/>
            <a:miter lim="800000"/>
            <a:headEnd/>
            <a:tailEnd/>
          </a:ln>
          <a:effectLst>
            <a:outerShdw blurRad="50800" dir="5400000" sx="36000" sy="36000" algn="ctr" rotWithShape="0">
              <a:schemeClr val="bg1"/>
            </a:outerShdw>
          </a:effectLst>
          <a:scene3d>
            <a:camera prst="orthographicFront"/>
            <a:lightRig rig="sunset" dir="t"/>
          </a:scene3d>
          <a:sp3d extrusionH="76200">
            <a:bevelT/>
            <a:bevelB/>
            <a:extrusionClr>
              <a:schemeClr val="tx1"/>
            </a:extrusionClr>
          </a:sp3d>
        </p:spPr>
        <p:txBody>
          <a:bodyPr vert="horz" wrap="square" lIns="91440" tIns="45720" rIns="91440" bIns="45720" numCol="1" anchor="ctr" anchorCtr="0" compatLnSpc="1">
            <a:prstTxWarp prst="textNoShape">
              <a:avLst/>
            </a:prstTxWarp>
          </a:bodyPr>
          <a:lstStyle/>
          <a:p>
            <a:pPr lvl="0"/>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New teaching technologies are characterized by the following aspects</a:t>
            </a:r>
            <a:r>
              <a:rPr lang="ru-RU"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42" name="AutoShape 2"/>
          <p:cNvSpPr>
            <a:spLocks noChangeArrowheads="1"/>
          </p:cNvSpPr>
          <p:nvPr/>
        </p:nvSpPr>
        <p:spPr bwMode="auto">
          <a:xfrm>
            <a:off x="3314804" y="1141099"/>
            <a:ext cx="5040560" cy="1639829"/>
          </a:xfrm>
          <a:prstGeom prst="roundRect">
            <a:avLst>
              <a:gd name="adj" fmla="val 16667"/>
            </a:avLst>
          </a:prstGeom>
          <a:solidFill>
            <a:schemeClr val="accent5"/>
          </a:solidFill>
          <a:ln w="12700">
            <a:solidFill>
              <a:srgbClr val="95B3D7"/>
            </a:solidFill>
            <a:round/>
            <a:headEnd/>
            <a:tailEnd/>
          </a:ln>
          <a:effectLst>
            <a:innerShdw blurRad="114300">
              <a:prstClr val="black"/>
            </a:innerShdw>
          </a:effectLst>
        </p:spPr>
        <p:txBody>
          <a:bodyPr/>
          <a:lstStyle/>
          <a:p>
            <a:pPr algn="ctr">
              <a:spcAft>
                <a:spcPts val="600"/>
              </a:spcAft>
              <a:defRPr/>
            </a:pPr>
            <a:r>
              <a:rPr lang="en-US" b="1" dirty="0" smtClean="0">
                <a:solidFill>
                  <a:srgbClr val="006699"/>
                </a:solidFill>
                <a:latin typeface="Calibri" pitchFamily="34" charset="0"/>
                <a:cs typeface="Arial" pitchFamily="34" charset="0"/>
              </a:rPr>
              <a:t>1 STAGE: SUBJECT-OBJECT DIDACTICS</a:t>
            </a:r>
            <a:endParaRPr lang="ru-RU" b="1" dirty="0" smtClean="0">
              <a:solidFill>
                <a:srgbClr val="006699"/>
              </a:solidFill>
              <a:latin typeface="Calibri" pitchFamily="34" charset="0"/>
              <a:cs typeface="Arial" pitchFamily="34" charset="0"/>
            </a:endParaRPr>
          </a:p>
          <a:p>
            <a:pPr marL="0" lvl="1" indent="804863" algn="ctr">
              <a:spcAft>
                <a:spcPts val="600"/>
              </a:spcAft>
              <a:defRPr/>
            </a:pPr>
            <a:r>
              <a:rPr lang="en-US" dirty="0" smtClean="0">
                <a:latin typeface="Times New Roman" pitchFamily="18" charset="0"/>
                <a:cs typeface="Arial" pitchFamily="34" charset="0"/>
              </a:rPr>
              <a:t>Subject-object</a:t>
            </a:r>
            <a:endParaRPr lang="ru-RU" dirty="0" smtClean="0">
              <a:latin typeface="Times New Roman" pitchFamily="18" charset="0"/>
              <a:cs typeface="Arial" pitchFamily="34" charset="0"/>
            </a:endParaRPr>
          </a:p>
          <a:p>
            <a:pPr marL="0" lvl="1" indent="804863" algn="ctr">
              <a:spcAft>
                <a:spcPts val="600"/>
              </a:spcAft>
              <a:defRPr/>
            </a:pPr>
            <a:r>
              <a:rPr lang="en-US" dirty="0" smtClean="0">
                <a:latin typeface="Times New Roman" pitchFamily="18" charset="0"/>
                <a:cs typeface="Arial" pitchFamily="34" charset="0"/>
              </a:rPr>
              <a:t>Linear</a:t>
            </a:r>
            <a:endParaRPr lang="ru-RU" dirty="0" smtClean="0">
              <a:latin typeface="Times New Roman" pitchFamily="18" charset="0"/>
              <a:cs typeface="Arial" pitchFamily="34" charset="0"/>
            </a:endParaRPr>
          </a:p>
          <a:p>
            <a:pPr marL="0" lvl="1" indent="804863" algn="ctr">
              <a:spcAft>
                <a:spcPts val="600"/>
              </a:spcAft>
              <a:defRPr/>
            </a:pPr>
            <a:r>
              <a:rPr lang="en-US" dirty="0" smtClean="0">
                <a:latin typeface="Times New Roman" pitchFamily="18" charset="0"/>
                <a:cs typeface="Arial" pitchFamily="34" charset="0"/>
              </a:rPr>
              <a:t>Megabyte</a:t>
            </a:r>
            <a:endParaRPr lang="ru-RU" dirty="0" smtClean="0">
              <a:latin typeface="Times New Roman" pitchFamily="18" charset="0"/>
              <a:cs typeface="Arial" pitchFamily="34" charset="0"/>
            </a:endParaRPr>
          </a:p>
          <a:p>
            <a:pPr algn="ctr">
              <a:spcAft>
                <a:spcPts val="1000"/>
              </a:spcAft>
              <a:defRPr/>
            </a:pPr>
            <a:endParaRPr lang="uk-UA"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defRPr/>
            </a:pPr>
            <a:endParaRPr lang="en-US" dirty="0">
              <a:latin typeface="Arial" pitchFamily="34" charset="0"/>
              <a:cs typeface="Arial" pitchFamily="34" charset="0"/>
            </a:endParaRPr>
          </a:p>
        </p:txBody>
      </p:sp>
      <p:pic>
        <p:nvPicPr>
          <p:cNvPr id="60" name="Рисунок 25" descr="C:\Users\alferov_jk\Desktop\3_2.jpg"/>
          <p:cNvPicPr>
            <a:picLocks noChangeArrowheads="1"/>
          </p:cNvPicPr>
          <p:nvPr/>
        </p:nvPicPr>
        <p:blipFill>
          <a:blip r:embed="rId3" cstate="print"/>
          <a:srcRect/>
          <a:stretch>
            <a:fillRect/>
          </a:stretch>
        </p:blipFill>
        <p:spPr bwMode="auto">
          <a:xfrm>
            <a:off x="3386273" y="1556792"/>
            <a:ext cx="1512707" cy="1224136"/>
          </a:xfrm>
          <a:prstGeom prst="rect">
            <a:avLst/>
          </a:prstGeom>
          <a:noFill/>
          <a:ln w="9525">
            <a:noFill/>
            <a:miter lim="800000"/>
            <a:headEnd/>
            <a:tailEnd/>
          </a:ln>
        </p:spPr>
      </p:pic>
      <p:sp>
        <p:nvSpPr>
          <p:cNvPr id="61" name="AutoShape 4"/>
          <p:cNvSpPr>
            <a:spLocks noChangeArrowheads="1"/>
          </p:cNvSpPr>
          <p:nvPr/>
        </p:nvSpPr>
        <p:spPr bwMode="auto">
          <a:xfrm>
            <a:off x="3613902" y="2924944"/>
            <a:ext cx="5220072" cy="1584016"/>
          </a:xfrm>
          <a:prstGeom prst="roundRect">
            <a:avLst>
              <a:gd name="adj" fmla="val 16667"/>
            </a:avLst>
          </a:prstGeom>
          <a:solidFill>
            <a:schemeClr val="accent5"/>
          </a:solidFill>
          <a:ln w="12700">
            <a:solidFill>
              <a:srgbClr val="95B3D7"/>
            </a:solidFill>
            <a:round/>
            <a:headEnd/>
            <a:tailEnd/>
          </a:ln>
          <a:effectLst>
            <a:innerShdw blurRad="114300">
              <a:prstClr val="black"/>
            </a:innerShdw>
          </a:effectLst>
        </p:spPr>
        <p:txBody>
          <a:bodyPr/>
          <a:lstStyle/>
          <a:p>
            <a:pPr algn="ctr">
              <a:spcAft>
                <a:spcPts val="600"/>
              </a:spcAft>
              <a:defRPr/>
            </a:pPr>
            <a:r>
              <a:rPr lang="en-US" b="1" dirty="0" smtClean="0">
                <a:solidFill>
                  <a:srgbClr val="006699"/>
                </a:solidFill>
                <a:latin typeface="Calibri" pitchFamily="34" charset="0"/>
                <a:cs typeface="Arial" pitchFamily="34" charset="0"/>
              </a:rPr>
              <a:t>2 STAGE: SUBJECT- SUBJECT DIDACTICS</a:t>
            </a:r>
            <a:endParaRPr lang="ru-RU" b="1" dirty="0">
              <a:solidFill>
                <a:srgbClr val="006699"/>
              </a:solidFill>
              <a:latin typeface="Calibri" pitchFamily="34"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Subject-subject</a:t>
            </a:r>
            <a:endParaRPr lang="ru-RU" dirty="0" smtClean="0">
              <a:latin typeface="Times New Roman" pitchFamily="18"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Two-dimensional</a:t>
            </a:r>
            <a:endParaRPr lang="ru-RU" dirty="0" smtClean="0">
              <a:latin typeface="Times New Roman" pitchFamily="18"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Gigabyte</a:t>
            </a:r>
            <a:endParaRPr lang="ru-RU" dirty="0" smtClean="0">
              <a:latin typeface="Times New Roman" pitchFamily="18" charset="0"/>
              <a:cs typeface="Arial" pitchFamily="34" charset="0"/>
            </a:endParaRPr>
          </a:p>
          <a:p>
            <a:pPr algn="ctr">
              <a:spcAft>
                <a:spcPts val="1000"/>
              </a:spcAft>
              <a:defRPr/>
            </a:pPr>
            <a:endParaRPr lang="uk-UA"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defRPr/>
            </a:pPr>
            <a:endParaRPr lang="en-US" dirty="0">
              <a:latin typeface="Arial" pitchFamily="34" charset="0"/>
              <a:cs typeface="Arial" pitchFamily="34" charset="0"/>
            </a:endParaRPr>
          </a:p>
        </p:txBody>
      </p:sp>
      <p:sp>
        <p:nvSpPr>
          <p:cNvPr id="62" name="AutoShape 5"/>
          <p:cNvSpPr>
            <a:spLocks noChangeArrowheads="1"/>
          </p:cNvSpPr>
          <p:nvPr/>
        </p:nvSpPr>
        <p:spPr bwMode="auto">
          <a:xfrm>
            <a:off x="7707292" y="2420888"/>
            <a:ext cx="720080" cy="648072"/>
          </a:xfrm>
          <a:prstGeom prst="downArrow">
            <a:avLst>
              <a:gd name="adj1" fmla="val 50000"/>
              <a:gd name="adj2" fmla="val 25000"/>
            </a:avLst>
          </a:prstGeom>
          <a:gradFill flip="none" rotWithShape="1">
            <a:gsLst>
              <a:gs pos="0">
                <a:srgbClr val="DDEBCF"/>
              </a:gs>
              <a:gs pos="50000">
                <a:srgbClr val="9CB86E"/>
              </a:gs>
              <a:gs pos="100000">
                <a:srgbClr val="156B13"/>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pic>
        <p:nvPicPr>
          <p:cNvPr id="63" name="Рисунок 23" descr="C:\Users\alferov_jk\Desktop\2_3.jpg"/>
          <p:cNvPicPr>
            <a:picLocks noChangeArrowheads="1"/>
          </p:cNvPicPr>
          <p:nvPr/>
        </p:nvPicPr>
        <p:blipFill>
          <a:blip r:embed="rId4" cstate="print"/>
          <a:srcRect/>
          <a:stretch>
            <a:fillRect/>
          </a:stretch>
        </p:blipFill>
        <p:spPr bwMode="auto">
          <a:xfrm>
            <a:off x="3685910" y="3284984"/>
            <a:ext cx="1475426" cy="1203226"/>
          </a:xfrm>
          <a:prstGeom prst="rect">
            <a:avLst/>
          </a:prstGeom>
          <a:noFill/>
          <a:ln w="9525">
            <a:noFill/>
            <a:miter lim="800000"/>
            <a:headEnd/>
            <a:tailEnd/>
          </a:ln>
        </p:spPr>
      </p:pic>
      <p:sp>
        <p:nvSpPr>
          <p:cNvPr id="64" name="AutoShape 7"/>
          <p:cNvSpPr>
            <a:spLocks noChangeArrowheads="1"/>
          </p:cNvSpPr>
          <p:nvPr/>
        </p:nvSpPr>
        <p:spPr bwMode="auto">
          <a:xfrm>
            <a:off x="4067944" y="4653136"/>
            <a:ext cx="5004000" cy="1656184"/>
          </a:xfrm>
          <a:prstGeom prst="roundRect">
            <a:avLst>
              <a:gd name="adj" fmla="val 16667"/>
            </a:avLst>
          </a:prstGeom>
          <a:solidFill>
            <a:schemeClr val="accent5"/>
          </a:solidFill>
          <a:ln w="12700">
            <a:solidFill>
              <a:srgbClr val="95B3D7"/>
            </a:solidFill>
            <a:round/>
            <a:headEnd/>
            <a:tailEnd/>
          </a:ln>
          <a:effectLst>
            <a:innerShdw blurRad="114300">
              <a:prstClr val="black"/>
            </a:innerShdw>
          </a:effectLst>
        </p:spPr>
        <p:txBody>
          <a:bodyPr/>
          <a:lstStyle/>
          <a:p>
            <a:pPr algn="ctr">
              <a:spcAft>
                <a:spcPts val="600"/>
              </a:spcAft>
              <a:defRPr/>
            </a:pPr>
            <a:r>
              <a:rPr lang="en-US" b="1" dirty="0" smtClean="0">
                <a:solidFill>
                  <a:srgbClr val="006699"/>
                </a:solidFill>
                <a:latin typeface="Calibri" pitchFamily="34" charset="0"/>
                <a:cs typeface="Arial" pitchFamily="34" charset="0"/>
              </a:rPr>
              <a:t>3 STAGE: THREE-SUBJECTIVE DIDACTICS</a:t>
            </a:r>
            <a:endParaRPr lang="ru-RU" b="1" dirty="0">
              <a:solidFill>
                <a:srgbClr val="006699"/>
              </a:solidFill>
              <a:latin typeface="Calibri" pitchFamily="34"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Three-subjective</a:t>
            </a:r>
            <a:endParaRPr lang="ru-RU" dirty="0" smtClean="0">
              <a:latin typeface="Times New Roman" pitchFamily="18"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Three-dimensional</a:t>
            </a:r>
            <a:endParaRPr lang="ru-RU" dirty="0" smtClean="0">
              <a:latin typeface="Times New Roman" pitchFamily="18" charset="0"/>
              <a:cs typeface="Arial" pitchFamily="34" charset="0"/>
            </a:endParaRPr>
          </a:p>
          <a:p>
            <a:pPr marL="0" lvl="1" indent="719138" algn="ctr">
              <a:spcAft>
                <a:spcPts val="600"/>
              </a:spcAft>
              <a:defRPr/>
            </a:pPr>
            <a:r>
              <a:rPr lang="en-US" dirty="0" smtClean="0">
                <a:latin typeface="Times New Roman" pitchFamily="18" charset="0"/>
                <a:cs typeface="Arial" pitchFamily="34" charset="0"/>
              </a:rPr>
              <a:t>Terabyte</a:t>
            </a:r>
            <a:endParaRPr lang="ru-RU" dirty="0" smtClean="0">
              <a:latin typeface="Times New Roman" pitchFamily="18" charset="0"/>
              <a:cs typeface="Arial" pitchFamily="34" charset="0"/>
            </a:endParaRPr>
          </a:p>
          <a:p>
            <a:pPr lvl="2" algn="ctr">
              <a:spcAft>
                <a:spcPts val="1000"/>
              </a:spcAft>
              <a:defRPr/>
            </a:pPr>
            <a:endParaRPr lang="uk-UA"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lgn="ctr">
              <a:spcAft>
                <a:spcPts val="1000"/>
              </a:spcAft>
              <a:defRPr/>
            </a:pPr>
            <a:endParaRPr lang="ru-RU" b="1" dirty="0">
              <a:latin typeface="Times New Roman" pitchFamily="18" charset="0"/>
              <a:cs typeface="Arial" pitchFamily="34" charset="0"/>
            </a:endParaRPr>
          </a:p>
          <a:p>
            <a:pPr>
              <a:defRPr/>
            </a:pPr>
            <a:endParaRPr lang="en-US" dirty="0">
              <a:latin typeface="Arial" pitchFamily="34" charset="0"/>
              <a:cs typeface="Arial" pitchFamily="34" charset="0"/>
            </a:endParaRPr>
          </a:p>
        </p:txBody>
      </p:sp>
      <p:sp>
        <p:nvSpPr>
          <p:cNvPr id="65" name="AutoShape 8"/>
          <p:cNvSpPr>
            <a:spLocks noChangeArrowheads="1"/>
          </p:cNvSpPr>
          <p:nvPr/>
        </p:nvSpPr>
        <p:spPr bwMode="auto">
          <a:xfrm>
            <a:off x="8150406" y="4149080"/>
            <a:ext cx="720080" cy="648072"/>
          </a:xfrm>
          <a:prstGeom prst="downArrow">
            <a:avLst>
              <a:gd name="adj1" fmla="val 50000"/>
              <a:gd name="adj2" fmla="val 25000"/>
            </a:avLst>
          </a:prstGeom>
          <a:gradFill flip="none" rotWithShape="1">
            <a:gsLst>
              <a:gs pos="0">
                <a:srgbClr val="DDEBCF"/>
              </a:gs>
              <a:gs pos="50000">
                <a:srgbClr val="9CB86E"/>
              </a:gs>
              <a:gs pos="100000">
                <a:srgbClr val="156B13"/>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pic>
        <p:nvPicPr>
          <p:cNvPr id="66" name="Рисунок 3" descr="1_3"/>
          <p:cNvPicPr>
            <a:picLocks noChangeArrowheads="1"/>
          </p:cNvPicPr>
          <p:nvPr/>
        </p:nvPicPr>
        <p:blipFill>
          <a:blip r:embed="rId5" cstate="print"/>
          <a:srcRect/>
          <a:stretch>
            <a:fillRect/>
          </a:stretch>
        </p:blipFill>
        <p:spPr bwMode="auto">
          <a:xfrm>
            <a:off x="4153406" y="5013176"/>
            <a:ext cx="1619367" cy="1296144"/>
          </a:xfrm>
          <a:prstGeom prst="rect">
            <a:avLst/>
          </a:prstGeom>
          <a:noFill/>
          <a:ln w="9525">
            <a:noFill/>
            <a:miter lim="800000"/>
            <a:headEnd/>
            <a:tailEnd/>
          </a:ln>
        </p:spPr>
      </p:pic>
      <p:sp>
        <p:nvSpPr>
          <p:cNvPr id="67" name="Овал 66"/>
          <p:cNvSpPr/>
          <p:nvPr/>
        </p:nvSpPr>
        <p:spPr>
          <a:xfrm>
            <a:off x="204585" y="1321402"/>
            <a:ext cx="1000132" cy="92869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68" name="Овал 67"/>
          <p:cNvSpPr/>
          <p:nvPr/>
        </p:nvSpPr>
        <p:spPr>
          <a:xfrm>
            <a:off x="2133411" y="1321402"/>
            <a:ext cx="1000132" cy="92869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69" name="TextBox 33"/>
          <p:cNvSpPr txBox="1">
            <a:spLocks noChangeArrowheads="1"/>
          </p:cNvSpPr>
          <p:nvPr/>
        </p:nvSpPr>
        <p:spPr bwMode="auto">
          <a:xfrm>
            <a:off x="204614" y="1607167"/>
            <a:ext cx="1071562" cy="366712"/>
          </a:xfrm>
          <a:prstGeom prst="rect">
            <a:avLst/>
          </a:prstGeom>
          <a:noFill/>
          <a:ln w="9525">
            <a:noFill/>
            <a:miter lim="800000"/>
            <a:headEnd/>
            <a:tailEnd/>
          </a:ln>
        </p:spPr>
        <p:txBody>
          <a:bodyPr>
            <a:spAutoFit/>
          </a:bodyPr>
          <a:lstStyle/>
          <a:p>
            <a:r>
              <a:rPr lang="en-US">
                <a:solidFill>
                  <a:srgbClr val="004F8A"/>
                </a:solidFill>
              </a:rPr>
              <a:t>Teacher</a:t>
            </a:r>
            <a:endParaRPr lang="ru-RU">
              <a:solidFill>
                <a:srgbClr val="004F8A"/>
              </a:solidFill>
            </a:endParaRPr>
          </a:p>
        </p:txBody>
      </p:sp>
      <p:sp>
        <p:nvSpPr>
          <p:cNvPr id="70" name="TextBox 34"/>
          <p:cNvSpPr txBox="1">
            <a:spLocks noChangeArrowheads="1"/>
          </p:cNvSpPr>
          <p:nvPr/>
        </p:nvSpPr>
        <p:spPr bwMode="auto">
          <a:xfrm>
            <a:off x="2133426" y="1607167"/>
            <a:ext cx="1071563" cy="366712"/>
          </a:xfrm>
          <a:prstGeom prst="rect">
            <a:avLst/>
          </a:prstGeom>
          <a:noFill/>
          <a:ln w="9525">
            <a:noFill/>
            <a:miter lim="800000"/>
            <a:headEnd/>
            <a:tailEnd/>
          </a:ln>
        </p:spPr>
        <p:txBody>
          <a:bodyPr>
            <a:spAutoFit/>
          </a:bodyPr>
          <a:lstStyle/>
          <a:p>
            <a:r>
              <a:rPr lang="en-US">
                <a:solidFill>
                  <a:srgbClr val="004F8A"/>
                </a:solidFill>
              </a:rPr>
              <a:t>Student</a:t>
            </a:r>
            <a:endParaRPr lang="ru-RU">
              <a:solidFill>
                <a:srgbClr val="004F8A"/>
              </a:solidFill>
            </a:endParaRPr>
          </a:p>
        </p:txBody>
      </p:sp>
      <p:sp>
        <p:nvSpPr>
          <p:cNvPr id="71" name="Стрелка вправо 70"/>
          <p:cNvSpPr/>
          <p:nvPr/>
        </p:nvSpPr>
        <p:spPr>
          <a:xfrm>
            <a:off x="1276176" y="1678604"/>
            <a:ext cx="785813" cy="28575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72" name="TextBox 36"/>
          <p:cNvSpPr txBox="1">
            <a:spLocks noChangeArrowheads="1"/>
          </p:cNvSpPr>
          <p:nvPr/>
        </p:nvSpPr>
        <p:spPr bwMode="auto">
          <a:xfrm>
            <a:off x="1061864" y="1432120"/>
            <a:ext cx="1214437" cy="304800"/>
          </a:xfrm>
          <a:prstGeom prst="rect">
            <a:avLst/>
          </a:prstGeom>
          <a:noFill/>
          <a:ln w="9525">
            <a:noFill/>
            <a:miter lim="800000"/>
            <a:headEnd/>
            <a:tailEnd/>
          </a:ln>
        </p:spPr>
        <p:txBody>
          <a:bodyPr>
            <a:spAutoFit/>
          </a:bodyPr>
          <a:lstStyle/>
          <a:p>
            <a:pPr algn="ctr"/>
            <a:r>
              <a:rPr lang="en-US" sz="1400" dirty="0" smtClean="0"/>
              <a:t>Filling up</a:t>
            </a:r>
            <a:endParaRPr lang="ru-RU" sz="1400" dirty="0"/>
          </a:p>
        </p:txBody>
      </p:sp>
      <p:sp>
        <p:nvSpPr>
          <p:cNvPr id="73" name="TextBox 37"/>
          <p:cNvSpPr txBox="1">
            <a:spLocks noChangeArrowheads="1"/>
          </p:cNvSpPr>
          <p:nvPr/>
        </p:nvSpPr>
        <p:spPr bwMode="auto">
          <a:xfrm>
            <a:off x="676101" y="1964354"/>
            <a:ext cx="2087563" cy="304800"/>
          </a:xfrm>
          <a:prstGeom prst="rect">
            <a:avLst/>
          </a:prstGeom>
          <a:noFill/>
          <a:ln w="9525">
            <a:noFill/>
            <a:miter lim="800000"/>
            <a:headEnd/>
            <a:tailEnd/>
          </a:ln>
        </p:spPr>
        <p:txBody>
          <a:bodyPr>
            <a:spAutoFit/>
          </a:bodyPr>
          <a:lstStyle/>
          <a:p>
            <a:pPr algn="ctr"/>
            <a:r>
              <a:rPr lang="en-US" sz="1400" dirty="0"/>
              <a:t>with knowledge</a:t>
            </a:r>
            <a:endParaRPr lang="ru-RU" sz="1400" dirty="0"/>
          </a:p>
        </p:txBody>
      </p:sp>
      <p:sp>
        <p:nvSpPr>
          <p:cNvPr id="74" name="Овал 73"/>
          <p:cNvSpPr/>
          <p:nvPr/>
        </p:nvSpPr>
        <p:spPr>
          <a:xfrm>
            <a:off x="133147" y="2678724"/>
            <a:ext cx="1000132" cy="92869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75" name="Овал 74"/>
          <p:cNvSpPr/>
          <p:nvPr/>
        </p:nvSpPr>
        <p:spPr>
          <a:xfrm>
            <a:off x="2204849" y="2678724"/>
            <a:ext cx="1000132" cy="92869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76" name="TextBox 40"/>
          <p:cNvSpPr txBox="1">
            <a:spLocks noChangeArrowheads="1"/>
          </p:cNvSpPr>
          <p:nvPr/>
        </p:nvSpPr>
        <p:spPr bwMode="auto">
          <a:xfrm>
            <a:off x="133176" y="2964479"/>
            <a:ext cx="1071563" cy="366713"/>
          </a:xfrm>
          <a:prstGeom prst="rect">
            <a:avLst/>
          </a:prstGeom>
          <a:noFill/>
          <a:ln w="9525">
            <a:noFill/>
            <a:miter lim="800000"/>
            <a:headEnd/>
            <a:tailEnd/>
          </a:ln>
        </p:spPr>
        <p:txBody>
          <a:bodyPr>
            <a:spAutoFit/>
          </a:bodyPr>
          <a:lstStyle/>
          <a:p>
            <a:r>
              <a:rPr lang="en-US">
                <a:solidFill>
                  <a:srgbClr val="004F8A"/>
                </a:solidFill>
              </a:rPr>
              <a:t>Teacher</a:t>
            </a:r>
            <a:endParaRPr lang="ru-RU">
              <a:solidFill>
                <a:srgbClr val="004F8A"/>
              </a:solidFill>
            </a:endParaRPr>
          </a:p>
        </p:txBody>
      </p:sp>
      <p:sp>
        <p:nvSpPr>
          <p:cNvPr id="77" name="TextBox 42"/>
          <p:cNvSpPr txBox="1">
            <a:spLocks noChangeArrowheads="1"/>
          </p:cNvSpPr>
          <p:nvPr/>
        </p:nvSpPr>
        <p:spPr bwMode="auto">
          <a:xfrm>
            <a:off x="990426" y="2800272"/>
            <a:ext cx="1428750" cy="304800"/>
          </a:xfrm>
          <a:prstGeom prst="rect">
            <a:avLst/>
          </a:prstGeom>
          <a:noFill/>
          <a:ln w="9525">
            <a:noFill/>
            <a:miter lim="800000"/>
            <a:headEnd/>
            <a:tailEnd/>
          </a:ln>
        </p:spPr>
        <p:txBody>
          <a:bodyPr>
            <a:spAutoFit/>
          </a:bodyPr>
          <a:lstStyle/>
          <a:p>
            <a:pPr algn="ctr"/>
            <a:r>
              <a:rPr lang="en-US" sz="1400" dirty="0"/>
              <a:t>Full</a:t>
            </a:r>
            <a:endParaRPr lang="ru-RU" sz="1400" dirty="0"/>
          </a:p>
        </p:txBody>
      </p:sp>
      <p:sp>
        <p:nvSpPr>
          <p:cNvPr id="78" name="TextBox 43"/>
          <p:cNvSpPr txBox="1">
            <a:spLocks noChangeArrowheads="1"/>
          </p:cNvSpPr>
          <p:nvPr/>
        </p:nvSpPr>
        <p:spPr bwMode="auto">
          <a:xfrm>
            <a:off x="1133301" y="3249088"/>
            <a:ext cx="1071563" cy="304800"/>
          </a:xfrm>
          <a:prstGeom prst="rect">
            <a:avLst/>
          </a:prstGeom>
          <a:noFill/>
          <a:ln w="9525">
            <a:noFill/>
            <a:miter lim="800000"/>
            <a:headEnd/>
            <a:tailEnd/>
          </a:ln>
        </p:spPr>
        <p:txBody>
          <a:bodyPr>
            <a:spAutoFit/>
          </a:bodyPr>
          <a:lstStyle/>
          <a:p>
            <a:pPr algn="ctr"/>
            <a:r>
              <a:rPr lang="en-US" sz="1400" dirty="0"/>
              <a:t>partners</a:t>
            </a:r>
            <a:endParaRPr lang="ru-RU" sz="1400" dirty="0"/>
          </a:p>
        </p:txBody>
      </p:sp>
      <p:sp>
        <p:nvSpPr>
          <p:cNvPr id="79" name="Двойная стрелка влево/вправо 78"/>
          <p:cNvSpPr/>
          <p:nvPr/>
        </p:nvSpPr>
        <p:spPr>
          <a:xfrm>
            <a:off x="1204739" y="3035917"/>
            <a:ext cx="928687"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80" name="TextBox 45"/>
          <p:cNvSpPr txBox="1">
            <a:spLocks noChangeArrowheads="1"/>
          </p:cNvSpPr>
          <p:nvPr/>
        </p:nvSpPr>
        <p:spPr bwMode="auto">
          <a:xfrm>
            <a:off x="2204864" y="2964479"/>
            <a:ext cx="1071562" cy="641350"/>
          </a:xfrm>
          <a:prstGeom prst="rect">
            <a:avLst/>
          </a:prstGeom>
          <a:noFill/>
          <a:ln w="9525">
            <a:noFill/>
            <a:miter lim="800000"/>
            <a:headEnd/>
            <a:tailEnd/>
          </a:ln>
        </p:spPr>
        <p:txBody>
          <a:bodyPr>
            <a:spAutoFit/>
          </a:bodyPr>
          <a:lstStyle/>
          <a:p>
            <a:r>
              <a:rPr lang="en-US">
                <a:solidFill>
                  <a:srgbClr val="004F8A"/>
                </a:solidFill>
              </a:rPr>
              <a:t>Student</a:t>
            </a:r>
            <a:endParaRPr lang="ru-RU">
              <a:solidFill>
                <a:srgbClr val="004F8A"/>
              </a:solidFill>
            </a:endParaRPr>
          </a:p>
          <a:p>
            <a:endParaRPr lang="ru-RU">
              <a:solidFill>
                <a:srgbClr val="004F8A"/>
              </a:solidFill>
            </a:endParaRPr>
          </a:p>
        </p:txBody>
      </p:sp>
      <p:sp>
        <p:nvSpPr>
          <p:cNvPr id="81" name="Овал 80"/>
          <p:cNvSpPr/>
          <p:nvPr/>
        </p:nvSpPr>
        <p:spPr>
          <a:xfrm>
            <a:off x="204585" y="4058071"/>
            <a:ext cx="1000132" cy="9066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82" name="Овал 81"/>
          <p:cNvSpPr/>
          <p:nvPr/>
        </p:nvSpPr>
        <p:spPr>
          <a:xfrm>
            <a:off x="2276287" y="4058071"/>
            <a:ext cx="1000132" cy="9066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400" dirty="0"/>
          </a:p>
        </p:txBody>
      </p:sp>
      <p:sp>
        <p:nvSpPr>
          <p:cNvPr id="83" name="TextBox 48"/>
          <p:cNvSpPr txBox="1">
            <a:spLocks noChangeArrowheads="1"/>
          </p:cNvSpPr>
          <p:nvPr/>
        </p:nvSpPr>
        <p:spPr bwMode="auto">
          <a:xfrm>
            <a:off x="204614" y="4344017"/>
            <a:ext cx="1071562" cy="366712"/>
          </a:xfrm>
          <a:prstGeom prst="rect">
            <a:avLst/>
          </a:prstGeom>
          <a:noFill/>
          <a:ln w="9525">
            <a:noFill/>
            <a:miter lim="800000"/>
            <a:headEnd/>
            <a:tailEnd/>
          </a:ln>
        </p:spPr>
        <p:txBody>
          <a:bodyPr>
            <a:spAutoFit/>
          </a:bodyPr>
          <a:lstStyle/>
          <a:p>
            <a:r>
              <a:rPr lang="en-US">
                <a:solidFill>
                  <a:srgbClr val="004F8A"/>
                </a:solidFill>
              </a:rPr>
              <a:t>Teacher</a:t>
            </a:r>
            <a:endParaRPr lang="ru-RU">
              <a:solidFill>
                <a:srgbClr val="004F8A"/>
              </a:solidFill>
            </a:endParaRPr>
          </a:p>
        </p:txBody>
      </p:sp>
      <p:sp>
        <p:nvSpPr>
          <p:cNvPr id="84" name="TextBox 49"/>
          <p:cNvSpPr txBox="1">
            <a:spLocks noChangeArrowheads="1"/>
          </p:cNvSpPr>
          <p:nvPr/>
        </p:nvSpPr>
        <p:spPr bwMode="auto">
          <a:xfrm>
            <a:off x="1061864" y="4168424"/>
            <a:ext cx="1428750" cy="304800"/>
          </a:xfrm>
          <a:prstGeom prst="rect">
            <a:avLst/>
          </a:prstGeom>
          <a:noFill/>
          <a:ln w="9525">
            <a:noFill/>
            <a:miter lim="800000"/>
            <a:headEnd/>
            <a:tailEnd/>
          </a:ln>
        </p:spPr>
        <p:txBody>
          <a:bodyPr>
            <a:spAutoFit/>
          </a:bodyPr>
          <a:lstStyle/>
          <a:p>
            <a:pPr algn="ctr"/>
            <a:r>
              <a:rPr lang="en-US" sz="1400" dirty="0"/>
              <a:t>Full</a:t>
            </a:r>
            <a:endParaRPr lang="ru-RU" sz="1400" dirty="0"/>
          </a:p>
        </p:txBody>
      </p:sp>
      <p:sp>
        <p:nvSpPr>
          <p:cNvPr id="85" name="TextBox 50"/>
          <p:cNvSpPr txBox="1">
            <a:spLocks noChangeArrowheads="1"/>
          </p:cNvSpPr>
          <p:nvPr/>
        </p:nvSpPr>
        <p:spPr bwMode="auto">
          <a:xfrm>
            <a:off x="1260773" y="4672480"/>
            <a:ext cx="1071562" cy="304800"/>
          </a:xfrm>
          <a:prstGeom prst="rect">
            <a:avLst/>
          </a:prstGeom>
          <a:noFill/>
          <a:ln w="9525">
            <a:noFill/>
            <a:miter lim="800000"/>
            <a:headEnd/>
            <a:tailEnd/>
          </a:ln>
        </p:spPr>
        <p:txBody>
          <a:bodyPr>
            <a:spAutoFit/>
          </a:bodyPr>
          <a:lstStyle/>
          <a:p>
            <a:pPr algn="ctr"/>
            <a:r>
              <a:rPr lang="en-US" sz="1400" dirty="0"/>
              <a:t>partners</a:t>
            </a:r>
            <a:endParaRPr lang="ru-RU" sz="1400" dirty="0"/>
          </a:p>
        </p:txBody>
      </p:sp>
      <p:sp>
        <p:nvSpPr>
          <p:cNvPr id="86" name="Двойная стрелка влево/вправо 85"/>
          <p:cNvSpPr/>
          <p:nvPr/>
        </p:nvSpPr>
        <p:spPr>
          <a:xfrm>
            <a:off x="1276176" y="4415454"/>
            <a:ext cx="928688"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87" name="TextBox 52"/>
          <p:cNvSpPr txBox="1">
            <a:spLocks noChangeArrowheads="1"/>
          </p:cNvSpPr>
          <p:nvPr/>
        </p:nvSpPr>
        <p:spPr bwMode="auto">
          <a:xfrm>
            <a:off x="2276301" y="4344017"/>
            <a:ext cx="1071563" cy="366712"/>
          </a:xfrm>
          <a:prstGeom prst="rect">
            <a:avLst/>
          </a:prstGeom>
          <a:noFill/>
          <a:ln w="9525">
            <a:noFill/>
            <a:miter lim="800000"/>
            <a:headEnd/>
            <a:tailEnd/>
          </a:ln>
        </p:spPr>
        <p:txBody>
          <a:bodyPr>
            <a:spAutoFit/>
          </a:bodyPr>
          <a:lstStyle/>
          <a:p>
            <a:r>
              <a:rPr lang="en-US">
                <a:solidFill>
                  <a:srgbClr val="004F8A"/>
                </a:solidFill>
              </a:rPr>
              <a:t>Student</a:t>
            </a:r>
            <a:endParaRPr lang="ru-RU">
              <a:solidFill>
                <a:srgbClr val="004F8A"/>
              </a:solidFill>
            </a:endParaRPr>
          </a:p>
        </p:txBody>
      </p:sp>
      <p:sp>
        <p:nvSpPr>
          <p:cNvPr id="88" name="Овал 87"/>
          <p:cNvSpPr/>
          <p:nvPr/>
        </p:nvSpPr>
        <p:spPr>
          <a:xfrm>
            <a:off x="1252335" y="5409328"/>
            <a:ext cx="1080000" cy="9720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sz="1600" dirty="0"/>
          </a:p>
        </p:txBody>
      </p:sp>
      <p:sp>
        <p:nvSpPr>
          <p:cNvPr id="89" name="Двойная стрелка влево/вправо 88"/>
          <p:cNvSpPr/>
          <p:nvPr/>
        </p:nvSpPr>
        <p:spPr>
          <a:xfrm rot="2897366">
            <a:off x="543545" y="5160786"/>
            <a:ext cx="928687"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90" name="Двойная стрелка влево/вправо 89"/>
          <p:cNvSpPr/>
          <p:nvPr/>
        </p:nvSpPr>
        <p:spPr>
          <a:xfrm rot="8031833">
            <a:off x="2081832" y="5162373"/>
            <a:ext cx="928688"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91" name="TextBox 56"/>
          <p:cNvSpPr txBox="1">
            <a:spLocks noChangeArrowheads="1"/>
          </p:cNvSpPr>
          <p:nvPr/>
        </p:nvSpPr>
        <p:spPr bwMode="auto">
          <a:xfrm>
            <a:off x="964183" y="5769368"/>
            <a:ext cx="1584325" cy="307777"/>
          </a:xfrm>
          <a:prstGeom prst="rect">
            <a:avLst/>
          </a:prstGeom>
          <a:noFill/>
          <a:ln w="9525">
            <a:noFill/>
            <a:miter lim="800000"/>
            <a:headEnd/>
            <a:tailEnd/>
          </a:ln>
        </p:spPr>
        <p:txBody>
          <a:bodyPr>
            <a:spAutoFit/>
          </a:bodyPr>
          <a:lstStyle/>
          <a:p>
            <a:pPr algn="ctr"/>
            <a:r>
              <a:rPr lang="en-US" sz="1400" dirty="0" smtClean="0">
                <a:solidFill>
                  <a:srgbClr val="004F8A"/>
                </a:solidFill>
              </a:rPr>
              <a:t>Environment</a:t>
            </a:r>
            <a:endParaRPr lang="ru-RU" sz="1400" dirty="0">
              <a:solidFill>
                <a:srgbClr val="004F8A"/>
              </a:solidFill>
            </a:endParaRPr>
          </a:p>
        </p:txBody>
      </p:sp>
      <p:sp>
        <p:nvSpPr>
          <p:cNvPr id="92" name="Нашивка 91"/>
          <p:cNvSpPr/>
          <p:nvPr/>
        </p:nvSpPr>
        <p:spPr>
          <a:xfrm rot="5400000">
            <a:off x="1383312" y="2285815"/>
            <a:ext cx="500066" cy="428628"/>
          </a:xfrm>
          <a:prstGeom prst="chevron">
            <a:avLst/>
          </a:prstGeom>
          <a:gradFill flip="none" rotWithShape="1">
            <a:gsLst>
              <a:gs pos="0">
                <a:srgbClr val="DDEBCF"/>
              </a:gs>
              <a:gs pos="50000">
                <a:srgbClr val="9CB86E"/>
              </a:gs>
              <a:gs pos="100000">
                <a:srgbClr val="156B13"/>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3" name="Нашивка 92"/>
          <p:cNvSpPr/>
          <p:nvPr/>
        </p:nvSpPr>
        <p:spPr>
          <a:xfrm rot="5400000">
            <a:off x="1454750" y="3643137"/>
            <a:ext cx="500066" cy="428628"/>
          </a:xfrm>
          <a:prstGeom prst="chevron">
            <a:avLst/>
          </a:prstGeom>
          <a:gradFill flip="none" rotWithShape="1">
            <a:gsLst>
              <a:gs pos="0">
                <a:srgbClr val="DDEBCF"/>
              </a:gs>
              <a:gs pos="50000">
                <a:srgbClr val="9CB86E"/>
              </a:gs>
              <a:gs pos="100000">
                <a:srgbClr val="156B13"/>
              </a:gs>
            </a:gsLst>
            <a:path path="rect">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4"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3" cstate="print"/>
          <a:srcRect r="3878"/>
          <a:stretch>
            <a:fillRect/>
          </a:stretch>
        </p:blipFill>
        <p:spPr bwMode="auto">
          <a:xfrm>
            <a:off x="6876256" y="1052736"/>
            <a:ext cx="2051720" cy="1545491"/>
          </a:xfrm>
          <a:prstGeom prst="rect">
            <a:avLst/>
          </a:prstGeom>
          <a:ln>
            <a:noFill/>
          </a:ln>
          <a:effectLst>
            <a:softEdge rad="112500"/>
          </a:effectLst>
        </p:spPr>
      </p:pic>
      <p:sp>
        <p:nvSpPr>
          <p:cNvPr id="3" name="Номер слайда 2"/>
          <p:cNvSpPr>
            <a:spLocks noGrp="1"/>
          </p:cNvSpPr>
          <p:nvPr>
            <p:ph type="sldNum" sz="quarter" idx="11"/>
          </p:nvPr>
        </p:nvSpPr>
        <p:spPr/>
        <p:txBody>
          <a:bodyPr/>
          <a:lstStyle/>
          <a:p>
            <a:fld id="{90B1AD89-4685-4023-9A59-907F2D92E867}" type="slidenum">
              <a:rPr lang="ru-RU" smtClean="0"/>
              <a:pPr/>
              <a:t>4</a:t>
            </a:fld>
            <a:endParaRPr lang="ru-RU"/>
          </a:p>
        </p:txBody>
      </p:sp>
      <p:sp>
        <p:nvSpPr>
          <p:cNvPr id="4" name="Rectangle 2"/>
          <p:cNvSpPr txBox="1">
            <a:spLocks noChangeArrowheads="1"/>
          </p:cNvSpPr>
          <p:nvPr/>
        </p:nvSpPr>
        <p:spPr bwMode="auto">
          <a:xfrm>
            <a:off x="39330" y="-24"/>
            <a:ext cx="9501222" cy="935037"/>
          </a:xfrm>
          <a:prstGeom prst="rect">
            <a:avLst/>
          </a:prstGeom>
          <a:noFill/>
          <a:ln w="9525">
            <a:noFill/>
            <a:miter lim="800000"/>
            <a:headEnd/>
            <a:tailEnd/>
          </a:ln>
          <a:effectLst>
            <a:outerShdw blurRad="50800" dir="5400000" sx="36000" sy="36000" algn="ctr" rotWithShape="0">
              <a:schemeClr val="bg1"/>
            </a:outerShdw>
          </a:effectLst>
          <a:scene3d>
            <a:camera prst="orthographicFront"/>
            <a:lightRig rig="sunset" dir="t"/>
          </a:scene3d>
          <a:sp3d extrusionH="76200">
            <a:bevelT/>
            <a:bevelB/>
            <a:extrusionClr>
              <a:schemeClr val="tx1"/>
            </a:extrusionClr>
          </a:sp3d>
        </p:spPr>
        <p:txBody>
          <a:bodyPr vert="horz" wrap="square" lIns="91440" tIns="45720" rIns="91440" bIns="45720" numCol="1" anchor="ctr" anchorCtr="0" compatLnSpc="1">
            <a:prstTxWarp prst="textNoShape">
              <a:avLst/>
            </a:prstTxWarp>
          </a:bodyPr>
          <a:lstStyle/>
          <a:p>
            <a:pPr lvl="0"/>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Basic principles of education at modern </a:t>
            </a:r>
          </a:p>
          <a:p>
            <a:pPr lvl="0"/>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Universities and KSU in particular</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25"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
        <p:nvSpPr>
          <p:cNvPr id="14" name="Скругленный прямоугольник 13"/>
          <p:cNvSpPr/>
          <p:nvPr/>
        </p:nvSpPr>
        <p:spPr>
          <a:xfrm>
            <a:off x="2123728" y="1864204"/>
            <a:ext cx="4824536" cy="3816424"/>
          </a:xfrm>
          <a:prstGeom prst="roundRect">
            <a:avLst/>
          </a:prstGeom>
          <a:solidFill>
            <a:srgbClr val="004F8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8" name="Picture 2" descr="http://makarou.com/wp-content/uploads/2010/10/etapy-sozdanija-sajta.jpg"/>
          <p:cNvPicPr>
            <a:picLocks noChangeAspect="1" noChangeArrowheads="1"/>
          </p:cNvPicPr>
          <p:nvPr/>
        </p:nvPicPr>
        <p:blipFill>
          <a:blip r:embed="rId4" cstate="print"/>
          <a:srcRect l="10286" r="12571"/>
          <a:stretch>
            <a:fillRect/>
          </a:stretch>
        </p:blipFill>
        <p:spPr bwMode="auto">
          <a:xfrm>
            <a:off x="4572000" y="1936212"/>
            <a:ext cx="2160240"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D:\Alferov_Eugene\Рабочие материалы\Для конференций\2011\NAPN\materials\Foto\P2170021.JPG"/>
          <p:cNvPicPr>
            <a:picLocks noChangeAspect="1" noChangeArrowheads="1"/>
          </p:cNvPicPr>
          <p:nvPr/>
        </p:nvPicPr>
        <p:blipFill>
          <a:blip r:embed="rId5" cstate="print">
            <a:lum bright="10000"/>
          </a:blip>
          <a:srcRect l="21538" t="4103" r="1538" b="7692"/>
          <a:stretch>
            <a:fillRect/>
          </a:stretch>
        </p:blipFill>
        <p:spPr bwMode="auto">
          <a:xfrm>
            <a:off x="4572000" y="3802659"/>
            <a:ext cx="2152824"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3" descr="D:\Alferov_Eugene\MyDocs\Praktike 5kurs foto\IMG_0239.JPG"/>
          <p:cNvPicPr>
            <a:picLocks noChangeAspect="1" noChangeArrowheads="1"/>
          </p:cNvPicPr>
          <p:nvPr/>
        </p:nvPicPr>
        <p:blipFill>
          <a:blip r:embed="rId6" cstate="print">
            <a:lum bright="10000"/>
          </a:blip>
          <a:srcRect l="8807" t="6061" r="4545"/>
          <a:stretch>
            <a:fillRect/>
          </a:stretch>
        </p:blipFill>
        <p:spPr bwMode="auto">
          <a:xfrm>
            <a:off x="2339752" y="1936212"/>
            <a:ext cx="2160240"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4" descr="D:\Alferov_Eugene\Рабочие материалы\Для конференций\2011\NAPN\materials\bigstock_Self_Motivation_Golden_Dollar_2032755.jpg"/>
          <p:cNvPicPr>
            <a:picLocks noChangeAspect="1" noChangeArrowheads="1"/>
          </p:cNvPicPr>
          <p:nvPr/>
        </p:nvPicPr>
        <p:blipFill>
          <a:blip r:embed="rId7" cstate="print"/>
          <a:srcRect/>
          <a:stretch>
            <a:fillRect/>
          </a:stretch>
        </p:blipFill>
        <p:spPr bwMode="auto">
          <a:xfrm flipH="1">
            <a:off x="2339752" y="3808420"/>
            <a:ext cx="2160240"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Стрелка вправо 25"/>
          <p:cNvSpPr/>
          <p:nvPr/>
        </p:nvSpPr>
        <p:spPr>
          <a:xfrm>
            <a:off x="1835696" y="3880428"/>
            <a:ext cx="612000" cy="360000"/>
          </a:xfrm>
          <a:prstGeom prst="rightArrow">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a:p>
        </p:txBody>
      </p:sp>
      <p:sp>
        <p:nvSpPr>
          <p:cNvPr id="27" name="Скругленный прямоугольник 26"/>
          <p:cNvSpPr/>
          <p:nvPr/>
        </p:nvSpPr>
        <p:spPr>
          <a:xfrm>
            <a:off x="179512" y="2944324"/>
            <a:ext cx="1728192" cy="1368152"/>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Students motivation is a key to the new career options</a:t>
            </a:r>
            <a:endParaRPr lang="en-US" sz="1600" dirty="0">
              <a:solidFill>
                <a:schemeClr val="tx1"/>
              </a:solidFill>
            </a:endParaRPr>
          </a:p>
        </p:txBody>
      </p:sp>
      <p:sp>
        <p:nvSpPr>
          <p:cNvPr id="28" name="Стрелка вправо 27"/>
          <p:cNvSpPr/>
          <p:nvPr/>
        </p:nvSpPr>
        <p:spPr>
          <a:xfrm rot="5400000">
            <a:off x="3131848" y="1648188"/>
            <a:ext cx="432048" cy="360000"/>
          </a:xfrm>
          <a:prstGeom prst="rightArrow">
            <a:avLst/>
          </a:prstGeom>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a:p>
        </p:txBody>
      </p:sp>
      <p:sp>
        <p:nvSpPr>
          <p:cNvPr id="29" name="Скругленный прямоугольник 28"/>
          <p:cNvSpPr/>
          <p:nvPr/>
        </p:nvSpPr>
        <p:spPr>
          <a:xfrm>
            <a:off x="2627784" y="1000108"/>
            <a:ext cx="3816424" cy="720000"/>
          </a:xfrm>
          <a:prstGeom prst="roundRect">
            <a:avLst/>
          </a:prstGeom>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University is a corporation for serving educational issues.</a:t>
            </a:r>
          </a:p>
        </p:txBody>
      </p:sp>
      <p:sp>
        <p:nvSpPr>
          <p:cNvPr id="30" name="Стрелка вправо 29"/>
          <p:cNvSpPr/>
          <p:nvPr/>
        </p:nvSpPr>
        <p:spPr>
          <a:xfrm rot="10800000">
            <a:off x="6660296" y="2944364"/>
            <a:ext cx="576000" cy="360000"/>
          </a:xfrm>
          <a:prstGeom prst="rightArrow">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a:p>
        </p:txBody>
      </p:sp>
      <p:sp>
        <p:nvSpPr>
          <p:cNvPr id="31" name="Скругленный прямоугольник 30"/>
          <p:cNvSpPr/>
          <p:nvPr/>
        </p:nvSpPr>
        <p:spPr>
          <a:xfrm>
            <a:off x="7164288" y="2944324"/>
            <a:ext cx="1728192" cy="1368152"/>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University is a provider of global educational services.</a:t>
            </a:r>
          </a:p>
        </p:txBody>
      </p:sp>
      <p:sp>
        <p:nvSpPr>
          <p:cNvPr id="32" name="Стрелка вверх 31"/>
          <p:cNvSpPr/>
          <p:nvPr/>
        </p:nvSpPr>
        <p:spPr>
          <a:xfrm>
            <a:off x="5652120" y="5464604"/>
            <a:ext cx="360000" cy="468000"/>
          </a:xfrm>
          <a:prstGeom prst="upArrow">
            <a:avLst/>
          </a:prstGeom>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a:p>
        </p:txBody>
      </p:sp>
      <p:sp>
        <p:nvSpPr>
          <p:cNvPr id="33" name="Скругленный прямоугольник 32"/>
          <p:cNvSpPr/>
          <p:nvPr/>
        </p:nvSpPr>
        <p:spPr>
          <a:xfrm>
            <a:off x="2357422" y="5715016"/>
            <a:ext cx="4572032" cy="676190"/>
          </a:xfrm>
          <a:prstGeom prst="roundRect">
            <a:avLst/>
          </a:prstGeom>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Up-to-date informative and communicative technologies are for educational process participants</a:t>
            </a:r>
          </a:p>
        </p:txBody>
      </p:sp>
      <p:pic>
        <p:nvPicPr>
          <p:cNvPr id="34" name="Picture 2" descr="C:\Users\alferov_jk\Desktop\22.jpg"/>
          <p:cNvPicPr>
            <a:picLocks noChangeAspect="1" noChangeArrowheads="1"/>
          </p:cNvPicPr>
          <p:nvPr/>
        </p:nvPicPr>
        <p:blipFill>
          <a:blip r:embed="rId8" cstate="print">
            <a:lum bright="10000"/>
          </a:blip>
          <a:srcRect/>
          <a:stretch>
            <a:fillRect/>
          </a:stretch>
        </p:blipFill>
        <p:spPr bwMode="auto">
          <a:xfrm>
            <a:off x="35497" y="1000108"/>
            <a:ext cx="1944216" cy="1584176"/>
          </a:xfrm>
          <a:prstGeom prst="rect">
            <a:avLst/>
          </a:prstGeom>
          <a:ln>
            <a:noFill/>
          </a:ln>
          <a:effectLst>
            <a:softEdge rad="112500"/>
          </a:effectLst>
        </p:spPr>
      </p:pic>
      <p:pic>
        <p:nvPicPr>
          <p:cNvPr id="35" name="Picture 5"/>
          <p:cNvPicPr>
            <a:picLocks noChangeAspect="1" noChangeArrowheads="1"/>
          </p:cNvPicPr>
          <p:nvPr/>
        </p:nvPicPr>
        <p:blipFill>
          <a:blip r:embed="rId9" cstate="print">
            <a:lum bright="10000"/>
          </a:blip>
          <a:srcRect/>
          <a:stretch>
            <a:fillRect/>
          </a:stretch>
        </p:blipFill>
        <p:spPr bwMode="auto">
          <a:xfrm>
            <a:off x="7020775" y="4786370"/>
            <a:ext cx="1939198" cy="1583006"/>
          </a:xfrm>
          <a:prstGeom prst="rect">
            <a:avLst/>
          </a:prstGeom>
          <a:ln>
            <a:noFill/>
          </a:ln>
          <a:effectLst>
            <a:softEdge rad="112500"/>
          </a:effectLst>
        </p:spPr>
      </p:pic>
      <p:pic>
        <p:nvPicPr>
          <p:cNvPr id="36" name="Picture 6" descr="D:\Alferov_Eugene\Рабочие материалы\Для конференций\2011\NAPN\materials\2razobr0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89142" y="1485947"/>
            <a:ext cx="1487314" cy="1170345"/>
          </a:xfrm>
          <a:prstGeom prst="rect">
            <a:avLst/>
          </a:prstGeom>
          <a:noFill/>
        </p:spPr>
      </p:pic>
      <p:pic>
        <p:nvPicPr>
          <p:cNvPr id="37" name="Picture 10" descr="http://bigben.su/content/categories/219/219_1.jpg"/>
          <p:cNvPicPr>
            <a:picLocks noChangeAspect="1" noChangeArrowheads="1"/>
          </p:cNvPicPr>
          <p:nvPr/>
        </p:nvPicPr>
        <p:blipFill>
          <a:blip r:embed="rId11" cstate="print">
            <a:lum bright="10000"/>
          </a:blip>
          <a:srcRect l="3256" r="5571"/>
          <a:stretch>
            <a:fillRect/>
          </a:stretch>
        </p:blipFill>
        <p:spPr bwMode="auto">
          <a:xfrm>
            <a:off x="35496" y="4816532"/>
            <a:ext cx="2016224" cy="1548000"/>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5</a:t>
            </a:fld>
            <a:endParaRPr lang="ru-RU"/>
          </a:p>
        </p:txBody>
      </p:sp>
      <p:sp>
        <p:nvSpPr>
          <p:cNvPr id="4" name="Rectangle 2"/>
          <p:cNvSpPr txBox="1">
            <a:spLocks noChangeArrowheads="1"/>
          </p:cNvSpPr>
          <p:nvPr/>
        </p:nvSpPr>
        <p:spPr bwMode="auto">
          <a:xfrm>
            <a:off x="71406" y="-24"/>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Educational Process </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graphicFrame>
        <p:nvGraphicFramePr>
          <p:cNvPr id="7" name="Схема 6"/>
          <p:cNvGraphicFramePr/>
          <p:nvPr/>
        </p:nvGraphicFramePr>
        <p:xfrm>
          <a:off x="285720" y="1000108"/>
          <a:ext cx="6834214"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6</a:t>
            </a:fld>
            <a:endParaRPr lang="ru-RU"/>
          </a:p>
        </p:txBody>
      </p:sp>
      <p:graphicFrame>
        <p:nvGraphicFramePr>
          <p:cNvPr id="4" name="Схема 3"/>
          <p:cNvGraphicFramePr/>
          <p:nvPr/>
        </p:nvGraphicFramePr>
        <p:xfrm>
          <a:off x="285720" y="1000108"/>
          <a:ext cx="6834214"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71406" y="-24"/>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Educational process</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8"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obozrevatel.com/8/1035521/40377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11752" y="5013176"/>
            <a:ext cx="2232248" cy="1488165"/>
          </a:xfrm>
          <a:prstGeom prst="rect">
            <a:avLst/>
          </a:prstGeom>
          <a:noFill/>
        </p:spPr>
      </p:pic>
      <p:sp>
        <p:nvSpPr>
          <p:cNvPr id="28" name="Стрелка вверх 27"/>
          <p:cNvSpPr/>
          <p:nvPr/>
        </p:nvSpPr>
        <p:spPr>
          <a:xfrm rot="14710364">
            <a:off x="2202489" y="3736647"/>
            <a:ext cx="428628" cy="1087672"/>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25" name="Стрелка вверх 24"/>
          <p:cNvSpPr/>
          <p:nvPr/>
        </p:nvSpPr>
        <p:spPr>
          <a:xfrm rot="6533474">
            <a:off x="5137197" y="3763109"/>
            <a:ext cx="428628" cy="1017531"/>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3" name="Номер слайда 2"/>
          <p:cNvSpPr>
            <a:spLocks noGrp="1"/>
          </p:cNvSpPr>
          <p:nvPr>
            <p:ph type="sldNum" sz="quarter" idx="11"/>
          </p:nvPr>
        </p:nvSpPr>
        <p:spPr/>
        <p:txBody>
          <a:bodyPr/>
          <a:lstStyle/>
          <a:p>
            <a:fld id="{90B1AD89-4685-4023-9A59-907F2D92E867}" type="slidenum">
              <a:rPr lang="ru-RU" smtClean="0"/>
              <a:pPr/>
              <a:t>7</a:t>
            </a:fld>
            <a:endParaRPr lang="ru-RU"/>
          </a:p>
        </p:txBody>
      </p:sp>
      <p:sp>
        <p:nvSpPr>
          <p:cNvPr id="4" name="Стрелка вверх 3"/>
          <p:cNvSpPr/>
          <p:nvPr/>
        </p:nvSpPr>
        <p:spPr>
          <a:xfrm rot="10800000">
            <a:off x="3071802" y="4071942"/>
            <a:ext cx="428628" cy="928694"/>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5" name="Стрелка вверх 4"/>
          <p:cNvSpPr/>
          <p:nvPr/>
        </p:nvSpPr>
        <p:spPr>
          <a:xfrm rot="5400000">
            <a:off x="5179223" y="3036091"/>
            <a:ext cx="428628" cy="928694"/>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6" name="Стрелка вверх 5"/>
          <p:cNvSpPr/>
          <p:nvPr/>
        </p:nvSpPr>
        <p:spPr>
          <a:xfrm rot="4322624">
            <a:off x="5157065" y="2295439"/>
            <a:ext cx="428628" cy="975280"/>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7" name="Стрелка вверх 6"/>
          <p:cNvSpPr/>
          <p:nvPr/>
        </p:nvSpPr>
        <p:spPr>
          <a:xfrm>
            <a:off x="3071802" y="2214554"/>
            <a:ext cx="428628" cy="928694"/>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8" name="Стрелка вверх 7"/>
          <p:cNvSpPr/>
          <p:nvPr/>
        </p:nvSpPr>
        <p:spPr>
          <a:xfrm>
            <a:off x="4357686" y="2214554"/>
            <a:ext cx="428628" cy="928694"/>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9" name="Стрелка вверх 8"/>
          <p:cNvSpPr/>
          <p:nvPr/>
        </p:nvSpPr>
        <p:spPr>
          <a:xfrm rot="10800000">
            <a:off x="4357686" y="4071942"/>
            <a:ext cx="428628" cy="928694"/>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10" name="Стрелка вверх 9"/>
          <p:cNvSpPr/>
          <p:nvPr/>
        </p:nvSpPr>
        <p:spPr>
          <a:xfrm rot="16200000">
            <a:off x="2214546" y="3000372"/>
            <a:ext cx="428628" cy="1000132"/>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Стрелка вверх 10"/>
          <p:cNvSpPr/>
          <p:nvPr/>
        </p:nvSpPr>
        <p:spPr>
          <a:xfrm rot="17373490">
            <a:off x="2173078" y="2332832"/>
            <a:ext cx="428628" cy="1087672"/>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dk1"/>
              </a:solidFill>
            </a:endParaRPr>
          </a:p>
        </p:txBody>
      </p:sp>
      <p:sp>
        <p:nvSpPr>
          <p:cNvPr id="13" name="Номер слайда 2"/>
          <p:cNvSpPr txBox="1">
            <a:spLocks/>
          </p:cNvSpPr>
          <p:nvPr/>
        </p:nvSpPr>
        <p:spPr bwMode="auto">
          <a:xfrm>
            <a:off x="8459788" y="6381750"/>
            <a:ext cx="585787"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B1AD89-4685-4023-9A59-907F2D92E867}" type="slidenum">
              <a:rPr kumimoji="0" lang="ru-RU" sz="1800" b="1" i="0" u="none" strike="noStrike" kern="1200" cap="none" spc="0" normalizeH="0" baseline="0" noProof="0" smtClean="0">
                <a:ln>
                  <a:noFill/>
                </a:ln>
                <a:solidFill>
                  <a:srgbClr val="0062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sz="1800" b="1" i="0" u="none" strike="noStrike" kern="1200" cap="none" spc="0" normalizeH="0" baseline="0" noProof="0" smtClean="0">
              <a:ln>
                <a:noFill/>
              </a:ln>
              <a:solidFill>
                <a:srgbClr val="006260"/>
              </a:solidFill>
              <a:effectLst/>
              <a:uLnTx/>
              <a:uFillTx/>
              <a:latin typeface="Arial" charset="0"/>
              <a:ea typeface="+mn-ea"/>
              <a:cs typeface="+mn-cs"/>
            </a:endParaRPr>
          </a:p>
        </p:txBody>
      </p:sp>
      <p:sp>
        <p:nvSpPr>
          <p:cNvPr id="15" name="Скругленный прямоугольник 14"/>
          <p:cNvSpPr/>
          <p:nvPr/>
        </p:nvSpPr>
        <p:spPr>
          <a:xfrm>
            <a:off x="2786050" y="2643182"/>
            <a:ext cx="2143140" cy="1857388"/>
          </a:xfrm>
          <a:prstGeom prst="roundRect">
            <a:avLst/>
          </a:prstGeom>
          <a:gradFill>
            <a:gsLst>
              <a:gs pos="0">
                <a:srgbClr val="84CA36"/>
              </a:gs>
              <a:gs pos="50000">
                <a:srgbClr val="9CB86E"/>
              </a:gs>
              <a:gs pos="100000">
                <a:srgbClr val="156B13"/>
              </a:gs>
            </a:gsLst>
            <a:lin ang="162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Innovative educational principles</a:t>
            </a:r>
            <a:endParaRPr lang="ru-RU" dirty="0">
              <a:solidFill>
                <a:schemeClr val="bg1"/>
              </a:solidFill>
            </a:endParaRPr>
          </a:p>
        </p:txBody>
      </p:sp>
      <p:sp>
        <p:nvSpPr>
          <p:cNvPr id="16" name="Скругленный прямоугольник 15"/>
          <p:cNvSpPr/>
          <p:nvPr/>
        </p:nvSpPr>
        <p:spPr>
          <a:xfrm>
            <a:off x="2000232" y="1285860"/>
            <a:ext cx="1714512"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correlation between a student’s educational skills and career options</a:t>
            </a:r>
            <a:endParaRPr lang="ru-RU" sz="1200" dirty="0">
              <a:solidFill>
                <a:schemeClr val="tx1"/>
              </a:solidFill>
            </a:endParaRPr>
          </a:p>
        </p:txBody>
      </p:sp>
      <p:sp>
        <p:nvSpPr>
          <p:cNvPr id="17" name="Скругленный прямоугольник 16"/>
          <p:cNvSpPr/>
          <p:nvPr/>
        </p:nvSpPr>
        <p:spPr>
          <a:xfrm>
            <a:off x="3929058" y="1285860"/>
            <a:ext cx="1714512"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free access to educational resources</a:t>
            </a:r>
            <a:endParaRPr lang="ru-RU" sz="1200" dirty="0">
              <a:solidFill>
                <a:schemeClr val="tx1"/>
              </a:solidFill>
            </a:endParaRPr>
          </a:p>
        </p:txBody>
      </p:sp>
      <p:sp>
        <p:nvSpPr>
          <p:cNvPr id="18" name="Скругленный прямоугольник 17"/>
          <p:cNvSpPr/>
          <p:nvPr/>
        </p:nvSpPr>
        <p:spPr>
          <a:xfrm>
            <a:off x="142844" y="1857364"/>
            <a:ext cx="1714512" cy="10715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chemeClr val="tx1"/>
                </a:solidFill>
              </a:rPr>
              <a:t>Principle of a person social adaptation to the up-to-date informative and communicative technologies </a:t>
            </a:r>
            <a:endParaRPr lang="ru-RU" sz="1200" dirty="0">
              <a:solidFill>
                <a:schemeClr val="tx1"/>
              </a:solidFill>
            </a:endParaRPr>
          </a:p>
        </p:txBody>
      </p:sp>
      <p:sp>
        <p:nvSpPr>
          <p:cNvPr id="19" name="Скругленный прямоугольник 18"/>
          <p:cNvSpPr/>
          <p:nvPr/>
        </p:nvSpPr>
        <p:spPr>
          <a:xfrm>
            <a:off x="214282" y="3143248"/>
            <a:ext cx="1714512"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a:t>
            </a:r>
            <a:r>
              <a:rPr lang="en-US" sz="1200" dirty="0" smtClean="0">
                <a:solidFill>
                  <a:schemeClr val="tx1"/>
                </a:solidFill>
              </a:rPr>
              <a:t>harmonization with the global Net system</a:t>
            </a:r>
            <a:endParaRPr lang="ru-RU" sz="1200" dirty="0">
              <a:solidFill>
                <a:schemeClr val="tx1"/>
              </a:solidFill>
            </a:endParaRPr>
          </a:p>
        </p:txBody>
      </p:sp>
      <p:sp>
        <p:nvSpPr>
          <p:cNvPr id="20" name="Скругленный прямоугольник 19"/>
          <p:cNvSpPr/>
          <p:nvPr/>
        </p:nvSpPr>
        <p:spPr>
          <a:xfrm>
            <a:off x="2000232" y="5000636"/>
            <a:ext cx="1857388"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WEB- global educational groups</a:t>
            </a:r>
            <a:endParaRPr lang="ru-RU" sz="1200" dirty="0">
              <a:solidFill>
                <a:schemeClr val="tx1"/>
              </a:solidFill>
            </a:endParaRPr>
          </a:p>
        </p:txBody>
      </p:sp>
      <p:sp>
        <p:nvSpPr>
          <p:cNvPr id="21" name="Скругленный прямоугольник 20"/>
          <p:cNvSpPr/>
          <p:nvPr/>
        </p:nvSpPr>
        <p:spPr>
          <a:xfrm>
            <a:off x="4000496" y="5000636"/>
            <a:ext cx="1785950"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multilinguism in the educational process </a:t>
            </a:r>
            <a:endParaRPr lang="ru-RU" sz="1200" dirty="0">
              <a:solidFill>
                <a:schemeClr val="tx1"/>
              </a:solidFill>
            </a:endParaRPr>
          </a:p>
        </p:txBody>
      </p:sp>
      <p:sp>
        <p:nvSpPr>
          <p:cNvPr id="22" name="Скругленный прямоугольник 21"/>
          <p:cNvSpPr/>
          <p:nvPr/>
        </p:nvSpPr>
        <p:spPr>
          <a:xfrm>
            <a:off x="5857884" y="3143248"/>
            <a:ext cx="1714512"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knowledge globalization</a:t>
            </a:r>
            <a:endParaRPr lang="ru-RU" sz="1200" dirty="0">
              <a:solidFill>
                <a:schemeClr val="tx1"/>
              </a:solidFill>
            </a:endParaRPr>
          </a:p>
        </p:txBody>
      </p:sp>
      <p:sp>
        <p:nvSpPr>
          <p:cNvPr id="23" name="Скругленный прямоугольник 22"/>
          <p:cNvSpPr/>
          <p:nvPr/>
        </p:nvSpPr>
        <p:spPr>
          <a:xfrm>
            <a:off x="5857884" y="1857364"/>
            <a:ext cx="1714512" cy="10001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educational resources integration</a:t>
            </a:r>
            <a:endParaRPr lang="ru-RU" sz="1200" dirty="0">
              <a:solidFill>
                <a:schemeClr val="tx1"/>
              </a:solidFill>
            </a:endParaRPr>
          </a:p>
        </p:txBody>
      </p:sp>
      <p:sp>
        <p:nvSpPr>
          <p:cNvPr id="26" name="Скругленный прямоугольник 25"/>
          <p:cNvSpPr/>
          <p:nvPr/>
        </p:nvSpPr>
        <p:spPr>
          <a:xfrm>
            <a:off x="5857884" y="4143380"/>
            <a:ext cx="1714512" cy="10715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WEB-multimedia presentation of educational information</a:t>
            </a:r>
            <a:endParaRPr lang="ru-RU" sz="1200" dirty="0">
              <a:solidFill>
                <a:schemeClr val="tx1"/>
              </a:solidFill>
            </a:endParaRPr>
          </a:p>
        </p:txBody>
      </p:sp>
      <p:sp>
        <p:nvSpPr>
          <p:cNvPr id="27" name="Скругленный прямоугольник 26"/>
          <p:cNvSpPr/>
          <p:nvPr/>
        </p:nvSpPr>
        <p:spPr>
          <a:xfrm>
            <a:off x="214282" y="4071942"/>
            <a:ext cx="1714512" cy="11430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Principle of on / off- line model in educational communication</a:t>
            </a:r>
            <a:endParaRPr lang="ru-RU" sz="1200" dirty="0">
              <a:solidFill>
                <a:schemeClr val="tx1"/>
              </a:solidFill>
            </a:endParaRPr>
          </a:p>
        </p:txBody>
      </p:sp>
      <p:sp>
        <p:nvSpPr>
          <p:cNvPr id="29" name="Rectangle 2"/>
          <p:cNvSpPr txBox="1">
            <a:spLocks noChangeArrowheads="1"/>
          </p:cNvSpPr>
          <p:nvPr/>
        </p:nvSpPr>
        <p:spPr bwMode="auto">
          <a:xfrm>
            <a:off x="71406" y="-24"/>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Educational principles</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31"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fld id="{90B1AD89-4685-4023-9A59-907F2D92E867}" type="slidenum">
              <a:rPr lang="ru-RU" smtClean="0"/>
              <a:pPr/>
              <a:t>8</a:t>
            </a:fld>
            <a:endParaRPr lang="ru-RU"/>
          </a:p>
        </p:txBody>
      </p:sp>
      <p:graphicFrame>
        <p:nvGraphicFramePr>
          <p:cNvPr id="4" name="Схема 3"/>
          <p:cNvGraphicFramePr/>
          <p:nvPr/>
        </p:nvGraphicFramePr>
        <p:xfrm>
          <a:off x="-684584" y="15972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71406" y="136509"/>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Motivation </a:t>
            </a:r>
            <a:b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br>
            <a:r>
              <a:rPr lang="en-US" sz="36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for active learning</a:t>
            </a:r>
            <a:endParaRPr lang="en-US" sz="36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7"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ru-RU" dirty="0" smtClean="0"/>
              <a:t> </a:t>
            </a:r>
            <a:r>
              <a:rPr lang="en-US" dirty="0" smtClean="0"/>
              <a:t> Kherson state university</a:t>
            </a:r>
            <a:r>
              <a:rPr lang="ru-RU" dirty="0" smtClean="0"/>
              <a:t>    </a:t>
            </a:r>
            <a:r>
              <a:rPr lang="ru-RU" dirty="0" err="1" smtClean="0"/>
              <a:t>spivakovsky@ksu.ks.ua</a:t>
            </a:r>
            <a:endParaRPr lang="ru-RU" dirty="0"/>
          </a:p>
        </p:txBody>
      </p:sp>
      <p:pic>
        <p:nvPicPr>
          <p:cNvPr id="7170" name="Picture 2" descr="http://educatrules.ru/wp-content/uploads/2009/06/dhdhndhdhdhndhn.gif"/>
          <p:cNvPicPr>
            <a:picLocks noChangeAspect="1" noChangeArrowheads="1"/>
          </p:cNvPicPr>
          <p:nvPr/>
        </p:nvPicPr>
        <p:blipFill>
          <a:blip r:embed="rId7" cstate="print"/>
          <a:srcRect/>
          <a:stretch>
            <a:fillRect/>
          </a:stretch>
        </p:blipFill>
        <p:spPr bwMode="auto">
          <a:xfrm>
            <a:off x="4833812" y="3356992"/>
            <a:ext cx="2114452" cy="1872208"/>
          </a:xfrm>
          <a:prstGeom prst="rect">
            <a:avLst/>
          </a:prstGeom>
          <a:noFill/>
        </p:spPr>
      </p:pic>
      <p:pic>
        <p:nvPicPr>
          <p:cNvPr id="7172" name="Picture 4" descr="http://www.work.ua/upload/img/article/468b.jpg"/>
          <p:cNvPicPr>
            <a:picLocks noChangeAspect="1" noChangeArrowheads="1"/>
          </p:cNvPicPr>
          <p:nvPr/>
        </p:nvPicPr>
        <p:blipFill>
          <a:blip r:embed="rId8" cstate="print"/>
          <a:srcRect l="7911"/>
          <a:stretch>
            <a:fillRect/>
          </a:stretch>
        </p:blipFill>
        <p:spPr bwMode="auto">
          <a:xfrm flipH="1">
            <a:off x="6948264" y="3573016"/>
            <a:ext cx="1676338" cy="1512168"/>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трелка вверх 15"/>
          <p:cNvSpPr/>
          <p:nvPr/>
        </p:nvSpPr>
        <p:spPr>
          <a:xfrm rot="6752730">
            <a:off x="6319501" y="2307506"/>
            <a:ext cx="357190" cy="928694"/>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7" name="Стрелка вверх 16"/>
          <p:cNvSpPr/>
          <p:nvPr/>
        </p:nvSpPr>
        <p:spPr>
          <a:xfrm rot="17522246">
            <a:off x="2252898" y="1696183"/>
            <a:ext cx="357190" cy="928694"/>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8" name="Стрелка вверх 17"/>
          <p:cNvSpPr/>
          <p:nvPr/>
        </p:nvSpPr>
        <p:spPr>
          <a:xfrm rot="14732709">
            <a:off x="2253450" y="2319323"/>
            <a:ext cx="357190" cy="928694"/>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9" name="Стрелка вверх 18"/>
          <p:cNvSpPr/>
          <p:nvPr/>
        </p:nvSpPr>
        <p:spPr>
          <a:xfrm rot="17973504">
            <a:off x="2354297" y="4160483"/>
            <a:ext cx="357190" cy="709026"/>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0" name="Стрелка вверх 19"/>
          <p:cNvSpPr/>
          <p:nvPr/>
        </p:nvSpPr>
        <p:spPr>
          <a:xfrm rot="14885882">
            <a:off x="2411295" y="4840884"/>
            <a:ext cx="357190" cy="759497"/>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1" name="Стрелка вверх 20"/>
          <p:cNvSpPr/>
          <p:nvPr/>
        </p:nvSpPr>
        <p:spPr>
          <a:xfrm rot="3509865">
            <a:off x="6288795" y="4089475"/>
            <a:ext cx="357190" cy="863636"/>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2" name="Стрелка вверх 21"/>
          <p:cNvSpPr/>
          <p:nvPr/>
        </p:nvSpPr>
        <p:spPr>
          <a:xfrm rot="6400966">
            <a:off x="6325045" y="4786203"/>
            <a:ext cx="357190" cy="928694"/>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3" name="Стрелка вверх 22"/>
          <p:cNvSpPr/>
          <p:nvPr/>
        </p:nvSpPr>
        <p:spPr>
          <a:xfrm rot="4235039">
            <a:off x="6319473" y="1644378"/>
            <a:ext cx="357190" cy="928694"/>
          </a:xfrm>
          <a:prstGeom prst="up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Минус 13"/>
          <p:cNvSpPr/>
          <p:nvPr/>
        </p:nvSpPr>
        <p:spPr>
          <a:xfrm rot="5400000">
            <a:off x="4107653" y="2750339"/>
            <a:ext cx="714380" cy="500066"/>
          </a:xfrm>
          <a:prstGeom prst="mathMinu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5" name="Минус 14"/>
          <p:cNvSpPr/>
          <p:nvPr/>
        </p:nvSpPr>
        <p:spPr>
          <a:xfrm rot="5400000">
            <a:off x="4107653" y="3821909"/>
            <a:ext cx="714380" cy="500066"/>
          </a:xfrm>
          <a:prstGeom prst="mathMinu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Минус 9"/>
          <p:cNvSpPr/>
          <p:nvPr/>
        </p:nvSpPr>
        <p:spPr>
          <a:xfrm rot="5400000">
            <a:off x="4107653" y="1678769"/>
            <a:ext cx="714380" cy="500066"/>
          </a:xfrm>
          <a:prstGeom prst="mathMinu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 name="Номер слайда 2"/>
          <p:cNvSpPr>
            <a:spLocks noGrp="1"/>
          </p:cNvSpPr>
          <p:nvPr>
            <p:ph type="sldNum" sz="quarter" idx="11"/>
          </p:nvPr>
        </p:nvSpPr>
        <p:spPr/>
        <p:txBody>
          <a:bodyPr/>
          <a:lstStyle/>
          <a:p>
            <a:fld id="{90B1AD89-4685-4023-9A59-907F2D92E867}" type="slidenum">
              <a:rPr lang="ru-RU" smtClean="0"/>
              <a:pPr/>
              <a:t>9</a:t>
            </a:fld>
            <a:endParaRPr lang="ru-RU" dirty="0"/>
          </a:p>
        </p:txBody>
      </p:sp>
      <p:sp>
        <p:nvSpPr>
          <p:cNvPr id="4" name="Rectangle 2"/>
          <p:cNvSpPr txBox="1">
            <a:spLocks noChangeArrowheads="1"/>
          </p:cNvSpPr>
          <p:nvPr/>
        </p:nvSpPr>
        <p:spPr bwMode="auto">
          <a:xfrm>
            <a:off x="271490" y="71414"/>
            <a:ext cx="822960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GB" sz="3200" b="1" dirty="0" smtClean="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rPr>
              <a:t>Teacher’s activities for successful educational process</a:t>
            </a:r>
            <a:endParaRPr lang="en-US" sz="3200" b="1" dirty="0">
              <a:ln>
                <a:solidFill>
                  <a:schemeClr val="accent5">
                    <a:lumMod val="25000"/>
                  </a:schemeClr>
                </a:solidFill>
              </a:ln>
              <a:solidFill>
                <a:srgbClr val="009692"/>
              </a:solidFill>
              <a:effectLst>
                <a:glow rad="139700">
                  <a:schemeClr val="accent3">
                    <a:satMod val="175000"/>
                    <a:alpha val="40000"/>
                  </a:schemeClr>
                </a:glow>
                <a:outerShdw blurRad="50800" dist="38100" dir="2700000" algn="tl" rotWithShape="0">
                  <a:prstClr val="black">
                    <a:alpha val="40000"/>
                  </a:prstClr>
                </a:outerShdw>
              </a:effectLst>
            </a:endParaRPr>
          </a:p>
        </p:txBody>
      </p:sp>
      <p:sp>
        <p:nvSpPr>
          <p:cNvPr id="5" name="Скругленный прямоугольник 4"/>
          <p:cNvSpPr/>
          <p:nvPr/>
        </p:nvSpPr>
        <p:spPr>
          <a:xfrm>
            <a:off x="2714612" y="1071546"/>
            <a:ext cx="3643338" cy="642942"/>
          </a:xfrm>
          <a:prstGeom prst="roundRect">
            <a:avLst/>
          </a:prstGeom>
          <a:gradFill>
            <a:gsLst>
              <a:gs pos="0">
                <a:srgbClr val="84CA36"/>
              </a:gs>
              <a:gs pos="50000">
                <a:srgbClr val="9CB86E"/>
              </a:gs>
              <a:gs pos="100000">
                <a:srgbClr val="156B13"/>
              </a:gs>
            </a:gsLst>
            <a:lin ang="162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Traditional teaching techniques</a:t>
            </a:r>
            <a:endParaRPr lang="ru-RU" sz="1400" dirty="0">
              <a:solidFill>
                <a:schemeClr val="bg1"/>
              </a:solidFill>
            </a:endParaRPr>
          </a:p>
        </p:txBody>
      </p:sp>
      <p:sp>
        <p:nvSpPr>
          <p:cNvPr id="11" name="Скругленный прямоугольник 10"/>
          <p:cNvSpPr/>
          <p:nvPr/>
        </p:nvSpPr>
        <p:spPr>
          <a:xfrm>
            <a:off x="2643174" y="2071678"/>
            <a:ext cx="3643338" cy="642942"/>
          </a:xfrm>
          <a:prstGeom prst="roundRect">
            <a:avLst/>
          </a:prstGeom>
          <a:gradFill>
            <a:gsLst>
              <a:gs pos="0">
                <a:srgbClr val="84CA36"/>
              </a:gs>
              <a:gs pos="50000">
                <a:srgbClr val="9CB86E"/>
              </a:gs>
              <a:gs pos="100000">
                <a:srgbClr val="156B13"/>
              </a:gs>
            </a:gsLst>
            <a:lin ang="162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Teacher’s academic activities</a:t>
            </a:r>
            <a:endParaRPr lang="ru-RU" sz="1400" dirty="0">
              <a:solidFill>
                <a:schemeClr val="bg1"/>
              </a:solidFill>
            </a:endParaRPr>
          </a:p>
        </p:txBody>
      </p:sp>
      <p:sp>
        <p:nvSpPr>
          <p:cNvPr id="12" name="Скругленный прямоугольник 11"/>
          <p:cNvSpPr/>
          <p:nvPr/>
        </p:nvSpPr>
        <p:spPr>
          <a:xfrm>
            <a:off x="2643174" y="3143248"/>
            <a:ext cx="3714776" cy="642942"/>
          </a:xfrm>
          <a:prstGeom prst="roundRect">
            <a:avLst/>
          </a:prstGeom>
          <a:gradFill>
            <a:gsLst>
              <a:gs pos="0">
                <a:srgbClr val="84CA36"/>
              </a:gs>
              <a:gs pos="50000">
                <a:srgbClr val="9CB86E"/>
              </a:gs>
              <a:gs pos="100000">
                <a:srgbClr val="156B13"/>
              </a:gs>
            </a:gsLst>
            <a:lin ang="162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Access to the scientific research database</a:t>
            </a:r>
            <a:endParaRPr lang="ru-RU" sz="1400" dirty="0">
              <a:solidFill>
                <a:schemeClr val="bg1"/>
              </a:solidFill>
            </a:endParaRPr>
          </a:p>
        </p:txBody>
      </p:sp>
      <p:sp>
        <p:nvSpPr>
          <p:cNvPr id="13" name="Скругленный прямоугольник 12"/>
          <p:cNvSpPr/>
          <p:nvPr/>
        </p:nvSpPr>
        <p:spPr>
          <a:xfrm>
            <a:off x="2786050" y="4143380"/>
            <a:ext cx="3357586" cy="1714512"/>
          </a:xfrm>
          <a:prstGeom prst="roundRect">
            <a:avLst/>
          </a:prstGeom>
          <a:gradFill>
            <a:gsLst>
              <a:gs pos="0">
                <a:srgbClr val="84CA36"/>
              </a:gs>
              <a:gs pos="50000">
                <a:srgbClr val="9CB86E"/>
              </a:gs>
              <a:gs pos="100000">
                <a:srgbClr val="156B13"/>
              </a:gs>
            </a:gsLst>
            <a:lin ang="162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Academic activity of the University staff involving  the informative and communicative techniques</a:t>
            </a:r>
            <a:endParaRPr lang="ru-RU" sz="1400" dirty="0">
              <a:solidFill>
                <a:schemeClr val="bg1"/>
              </a:solidFill>
            </a:endParaRPr>
          </a:p>
        </p:txBody>
      </p:sp>
      <p:sp>
        <p:nvSpPr>
          <p:cNvPr id="25" name="Скругленный прямоугольник 24"/>
          <p:cNvSpPr/>
          <p:nvPr/>
        </p:nvSpPr>
        <p:spPr>
          <a:xfrm>
            <a:off x="428596" y="1500174"/>
            <a:ext cx="1571636"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Lecture deliverance</a:t>
            </a:r>
            <a:endParaRPr lang="ru-RU" sz="1200" dirty="0">
              <a:solidFill>
                <a:schemeClr val="tx1"/>
              </a:solidFill>
            </a:endParaRPr>
          </a:p>
        </p:txBody>
      </p:sp>
      <p:sp>
        <p:nvSpPr>
          <p:cNvPr id="26" name="Скругленный прямоугольник 25"/>
          <p:cNvSpPr/>
          <p:nvPr/>
        </p:nvSpPr>
        <p:spPr>
          <a:xfrm>
            <a:off x="428596" y="2357430"/>
            <a:ext cx="1571636"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Seminars and workshops conducting</a:t>
            </a:r>
            <a:endParaRPr lang="ru-RU" sz="1200" dirty="0">
              <a:solidFill>
                <a:schemeClr val="tx1"/>
              </a:solidFill>
            </a:endParaRPr>
          </a:p>
        </p:txBody>
      </p:sp>
      <p:sp>
        <p:nvSpPr>
          <p:cNvPr id="27" name="Скругленный прямоугольник 26"/>
          <p:cNvSpPr/>
          <p:nvPr/>
        </p:nvSpPr>
        <p:spPr>
          <a:xfrm>
            <a:off x="6929454" y="1500174"/>
            <a:ext cx="1643074"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Analytical traits scoring of students</a:t>
            </a:r>
            <a:endParaRPr lang="ru-RU" sz="1200" dirty="0">
              <a:solidFill>
                <a:schemeClr val="tx1"/>
              </a:solidFill>
            </a:endParaRPr>
          </a:p>
        </p:txBody>
      </p:sp>
      <p:sp>
        <p:nvSpPr>
          <p:cNvPr id="28" name="Скругленный прямоугольник 27"/>
          <p:cNvSpPr/>
          <p:nvPr/>
        </p:nvSpPr>
        <p:spPr>
          <a:xfrm>
            <a:off x="6929454" y="2285992"/>
            <a:ext cx="1643074"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chemeClr val="tx1"/>
                </a:solidFill>
              </a:rPr>
              <a:t>Academic communication in the educational process</a:t>
            </a:r>
            <a:endParaRPr lang="ru-RU" sz="1200" dirty="0">
              <a:solidFill>
                <a:schemeClr val="tx1"/>
              </a:solidFill>
            </a:endParaRPr>
          </a:p>
        </p:txBody>
      </p:sp>
      <p:sp>
        <p:nvSpPr>
          <p:cNvPr id="29" name="Скругленный прямоугольник 28"/>
          <p:cNvSpPr/>
          <p:nvPr/>
        </p:nvSpPr>
        <p:spPr>
          <a:xfrm>
            <a:off x="428596" y="3429000"/>
            <a:ext cx="1785950" cy="11430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Pre-stage of lecture deliverance</a:t>
            </a:r>
            <a:endParaRPr lang="ru-RU" sz="1200" dirty="0">
              <a:solidFill>
                <a:schemeClr val="tx1"/>
              </a:solidFill>
            </a:endParaRPr>
          </a:p>
        </p:txBody>
      </p:sp>
      <p:sp>
        <p:nvSpPr>
          <p:cNvPr id="30" name="Скругленный прямоугольник 29"/>
          <p:cNvSpPr/>
          <p:nvPr/>
        </p:nvSpPr>
        <p:spPr>
          <a:xfrm>
            <a:off x="428596" y="4786322"/>
            <a:ext cx="1785950" cy="15716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Pre-stage of seminars and workshops conducting</a:t>
            </a:r>
            <a:endParaRPr lang="ru-RU" sz="1200" dirty="0">
              <a:solidFill>
                <a:schemeClr val="tx1"/>
              </a:solidFill>
            </a:endParaRPr>
          </a:p>
        </p:txBody>
      </p:sp>
      <p:sp>
        <p:nvSpPr>
          <p:cNvPr id="31" name="Скругленный прямоугольник 30"/>
          <p:cNvSpPr/>
          <p:nvPr/>
        </p:nvSpPr>
        <p:spPr>
          <a:xfrm>
            <a:off x="6858016" y="3357562"/>
            <a:ext cx="1714512" cy="11430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Appearance of the new role-models</a:t>
            </a:r>
            <a:endParaRPr lang="ru-RU" sz="1200" dirty="0">
              <a:solidFill>
                <a:schemeClr val="tx1"/>
              </a:solidFill>
            </a:endParaRPr>
          </a:p>
        </p:txBody>
      </p:sp>
      <p:sp>
        <p:nvSpPr>
          <p:cNvPr id="32" name="Скругленный прямоугольник 31"/>
          <p:cNvSpPr/>
          <p:nvPr/>
        </p:nvSpPr>
        <p:spPr>
          <a:xfrm>
            <a:off x="6929454" y="4786322"/>
            <a:ext cx="1714512" cy="15716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200" dirty="0" smtClean="0">
                <a:solidFill>
                  <a:schemeClr val="tx1"/>
                </a:solidFill>
              </a:rPr>
              <a:t>Feedback of analytical traits scoring based on the different role-</a:t>
            </a:r>
            <a:r>
              <a:rPr lang="en-US" sz="1200" dirty="0" smtClean="0">
                <a:solidFill>
                  <a:schemeClr val="tx1"/>
                </a:solidFill>
              </a:rPr>
              <a:t>models</a:t>
            </a:r>
            <a:endParaRPr lang="en-US" sz="1200" dirty="0">
              <a:solidFill>
                <a:schemeClr val="tx1"/>
              </a:solidFill>
            </a:endParaRPr>
          </a:p>
        </p:txBody>
      </p:sp>
      <p:sp>
        <p:nvSpPr>
          <p:cNvPr id="34" name="Rectangle 5"/>
          <p:cNvSpPr>
            <a:spLocks noGrp="1" noChangeArrowheads="1"/>
          </p:cNvSpPr>
          <p:nvPr>
            <p:ph type="ftr" sz="quarter" idx="3"/>
          </p:nvPr>
        </p:nvSpPr>
        <p:spPr bwMode="auto">
          <a:xfrm>
            <a:off x="179388" y="6381750"/>
            <a:ext cx="81375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6260"/>
                </a:solidFill>
              </a:defRPr>
            </a:lvl1pPr>
          </a:lstStyle>
          <a:p>
            <a:r>
              <a:rPr lang="en-US" dirty="0" smtClean="0"/>
              <a:t>© Prof.</a:t>
            </a:r>
            <a:r>
              <a:rPr lang="ru-RU" dirty="0" smtClean="0"/>
              <a:t> </a:t>
            </a:r>
            <a:r>
              <a:rPr lang="en-US" dirty="0" smtClean="0"/>
              <a:t>A</a:t>
            </a:r>
            <a:r>
              <a:rPr lang="ru-RU" dirty="0" smtClean="0"/>
              <a:t>.</a:t>
            </a:r>
            <a:r>
              <a:rPr lang="en-US" dirty="0" smtClean="0"/>
              <a:t> </a:t>
            </a:r>
            <a:r>
              <a:rPr lang="en-US" dirty="0" err="1" smtClean="0"/>
              <a:t>Spivakovsky</a:t>
            </a:r>
            <a:r>
              <a:rPr lang="en-US" dirty="0" smtClean="0"/>
              <a:t> </a:t>
            </a:r>
            <a:r>
              <a:rPr lang="ru-RU" dirty="0" smtClean="0"/>
              <a:t> </a:t>
            </a:r>
            <a:r>
              <a:rPr lang="en-US" dirty="0" smtClean="0"/>
              <a:t>Kherson state university</a:t>
            </a:r>
            <a:r>
              <a:rPr lang="ru-RU" dirty="0" smtClean="0"/>
              <a:t>    </a:t>
            </a:r>
            <a:r>
              <a:rPr lang="ru-RU" dirty="0" err="1" smtClean="0"/>
              <a:t>spivakovsky@ksu.ks.ua</a:t>
            </a:r>
            <a:endParaRPr lang="ru-RU"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Другая 4">
      <a:dk1>
        <a:srgbClr val="000000"/>
      </a:dk1>
      <a:lt1>
        <a:srgbClr val="FFFFFF"/>
      </a:lt1>
      <a:dk2>
        <a:srgbClr val="005A58"/>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Оформление по умолчанию 13">
        <a:dk1>
          <a:srgbClr val="000000"/>
        </a:dk1>
        <a:lt1>
          <a:srgbClr val="FFFFFF"/>
        </a:lt1>
        <a:dk2>
          <a:srgbClr val="005A58"/>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14">
        <a:dk1>
          <a:srgbClr val="004442"/>
        </a:dk1>
        <a:lt1>
          <a:srgbClr val="FFFFFF"/>
        </a:lt1>
        <a:dk2>
          <a:srgbClr val="005A58"/>
        </a:dk2>
        <a:lt2>
          <a:srgbClr val="808080"/>
        </a:lt2>
        <a:accent1>
          <a:srgbClr val="BBE0E3"/>
        </a:accent1>
        <a:accent2>
          <a:srgbClr val="333399"/>
        </a:accent2>
        <a:accent3>
          <a:srgbClr val="FFFFFF"/>
        </a:accent3>
        <a:accent4>
          <a:srgbClr val="003937"/>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15">
        <a:dk1>
          <a:srgbClr val="005F5A"/>
        </a:dk1>
        <a:lt1>
          <a:srgbClr val="FFFFFF"/>
        </a:lt1>
        <a:dk2>
          <a:srgbClr val="005A58"/>
        </a:dk2>
        <a:lt2>
          <a:srgbClr val="808080"/>
        </a:lt2>
        <a:accent1>
          <a:srgbClr val="BBE0E3"/>
        </a:accent1>
        <a:accent2>
          <a:srgbClr val="333399"/>
        </a:accent2>
        <a:accent3>
          <a:srgbClr val="FFFFFF"/>
        </a:accent3>
        <a:accent4>
          <a:srgbClr val="00504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4995</TotalTime>
  <Words>1654</Words>
  <Application>Microsoft Office PowerPoint</Application>
  <PresentationFormat>Экран (4:3)</PresentationFormat>
  <Paragraphs>176</Paragraphs>
  <Slides>12</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1_Оформление по умолчанию</vt:lpstr>
      <vt:lpstr>MODERN HIGH SCHOOL DIDACTICS</vt:lpstr>
      <vt:lpstr>A key challenges facing the modern system of higher education are as follows:</vt:lpstr>
      <vt:lpstr>Слайд 3</vt:lpstr>
      <vt:lpstr>Слайд 4</vt:lpstr>
      <vt:lpstr>Слайд 5</vt:lpstr>
      <vt:lpstr>Слайд 6</vt:lpstr>
      <vt:lpstr>Слайд 7</vt:lpstr>
      <vt:lpstr>Слайд 8</vt:lpstr>
      <vt:lpstr>Слайд 9</vt:lpstr>
      <vt:lpstr>Слайд 10</vt:lpstr>
      <vt:lpstr>Слайд 11</vt:lpstr>
      <vt:lpstr>THANK YOU FOR  ATTENTION ! </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 науково-педагогічну роботу</dc:title>
  <dc:creator>Natalie</dc:creator>
  <cp:lastModifiedBy>ИИФ</cp:lastModifiedBy>
  <cp:revision>545</cp:revision>
  <dcterms:created xsi:type="dcterms:W3CDTF">2007-06-06T13:32:37Z</dcterms:created>
  <dcterms:modified xsi:type="dcterms:W3CDTF">2011-06-04T19:41:22Z</dcterms:modified>
</cp:coreProperties>
</file>