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Override PartName="/ppt/slides/slide13.xml" ContentType="application/vnd.openxmlformats-officedocument.presentationml.slide+xml"/>
  <Override PartName="/ppt/slides/slide14.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5" r:id="rId1"/>
  </p:sldMasterIdLst>
  <p:notesMasterIdLst>
    <p:notesMasterId r:id="rId16"/>
  </p:notesMasterIdLst>
  <p:sldIdLst>
    <p:sldId id="256" r:id="rId2"/>
    <p:sldId id="279" r:id="rId3"/>
    <p:sldId id="281" r:id="rId4"/>
    <p:sldId id="280" r:id="rId5"/>
    <p:sldId id="282" r:id="rId6"/>
    <p:sldId id="286" r:id="rId7"/>
    <p:sldId id="287" r:id="rId8"/>
    <p:sldId id="288" r:id="rId9"/>
    <p:sldId id="289" r:id="rId10"/>
    <p:sldId id="258" r:id="rId11"/>
    <p:sldId id="259" r:id="rId12"/>
    <p:sldId id="262" r:id="rId13"/>
    <p:sldId id="265"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BB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3" d="100"/>
          <a:sy n="93" d="100"/>
        </p:scale>
        <p:origin x="-7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FBBCC-5F67-41F2-AF7F-6C2A6DAF2B7C}" type="doc">
      <dgm:prSet loTypeId="urn:microsoft.com/office/officeart/2005/8/layout/venn1" loCatId="relationship" qsTypeId="urn:microsoft.com/office/officeart/2005/8/quickstyle/simple5" qsCatId="simple" csTypeId="urn:microsoft.com/office/officeart/2005/8/colors/colorful1" csCatId="colorful" phldr="1"/>
      <dgm:spPr/>
    </dgm:pt>
    <dgm:pt modelId="{5B8D313D-F617-4AE8-961F-66A41B521ED8}">
      <dgm:prSet phldrT="[Text]" custT="1"/>
      <dgm:spPr/>
      <dgm:t>
        <a:bodyPr/>
        <a:lstStyle/>
        <a:p>
          <a:r>
            <a:rPr lang="en-US" sz="1400" dirty="0" smtClean="0"/>
            <a:t>Research</a:t>
          </a:r>
          <a:endParaRPr lang="en-US" sz="1400" dirty="0"/>
        </a:p>
      </dgm:t>
    </dgm:pt>
    <dgm:pt modelId="{8F90BAF6-76A4-40B0-BAA4-F4CF0D5752A5}" type="parTrans" cxnId="{E76FFBC9-7E0B-4497-B923-1654735B106E}">
      <dgm:prSet/>
      <dgm:spPr/>
      <dgm:t>
        <a:bodyPr/>
        <a:lstStyle/>
        <a:p>
          <a:endParaRPr lang="en-US"/>
        </a:p>
      </dgm:t>
    </dgm:pt>
    <dgm:pt modelId="{70ABC699-A972-402E-93D1-F221F9AE2B9D}" type="sibTrans" cxnId="{E76FFBC9-7E0B-4497-B923-1654735B106E}">
      <dgm:prSet/>
      <dgm:spPr/>
      <dgm:t>
        <a:bodyPr/>
        <a:lstStyle/>
        <a:p>
          <a:endParaRPr lang="en-US"/>
        </a:p>
      </dgm:t>
    </dgm:pt>
    <dgm:pt modelId="{F0030DD2-06DF-4CBA-AC42-D39BDE5DB790}">
      <dgm:prSet phldrT="[Text]" custT="1"/>
      <dgm:spPr/>
      <dgm:t>
        <a:bodyPr/>
        <a:lstStyle/>
        <a:p>
          <a:pPr algn="l"/>
          <a:r>
            <a:rPr lang="en-US" sz="1300" dirty="0" smtClean="0"/>
            <a:t>Supervision</a:t>
          </a:r>
          <a:endParaRPr lang="en-US" sz="1300" dirty="0"/>
        </a:p>
      </dgm:t>
    </dgm:pt>
    <dgm:pt modelId="{FE9DF63F-BFBD-4B22-9AE1-529C6F8A4932}" type="parTrans" cxnId="{8504B74D-8E93-49E6-905E-2E0CE9F9A5C0}">
      <dgm:prSet/>
      <dgm:spPr/>
      <dgm:t>
        <a:bodyPr/>
        <a:lstStyle/>
        <a:p>
          <a:endParaRPr lang="en-US"/>
        </a:p>
      </dgm:t>
    </dgm:pt>
    <dgm:pt modelId="{9ED227B7-38C2-40A5-A949-1CB4D59F03D3}" type="sibTrans" cxnId="{8504B74D-8E93-49E6-905E-2E0CE9F9A5C0}">
      <dgm:prSet/>
      <dgm:spPr/>
      <dgm:t>
        <a:bodyPr/>
        <a:lstStyle/>
        <a:p>
          <a:endParaRPr lang="en-US"/>
        </a:p>
      </dgm:t>
    </dgm:pt>
    <dgm:pt modelId="{049D6EDD-F9D8-488D-9DEB-96E2966F12F9}">
      <dgm:prSet phldrT="[Text]" custT="1"/>
      <dgm:spPr/>
      <dgm:t>
        <a:bodyPr/>
        <a:lstStyle/>
        <a:p>
          <a:endParaRPr lang="en-US" sz="1400" dirty="0" smtClean="0"/>
        </a:p>
        <a:p>
          <a:r>
            <a:rPr lang="en-US" sz="1400" dirty="0" smtClean="0"/>
            <a:t>Teaching/ Learning</a:t>
          </a:r>
          <a:endParaRPr lang="en-US" sz="1400" dirty="0"/>
        </a:p>
      </dgm:t>
    </dgm:pt>
    <dgm:pt modelId="{E4E44B1A-88B2-4AFA-9514-EA052FE5925F}" type="parTrans" cxnId="{43D1779A-B49D-4515-981A-2C2A2C23F09A}">
      <dgm:prSet/>
      <dgm:spPr/>
      <dgm:t>
        <a:bodyPr/>
        <a:lstStyle/>
        <a:p>
          <a:endParaRPr lang="en-US"/>
        </a:p>
      </dgm:t>
    </dgm:pt>
    <dgm:pt modelId="{D26ACB64-223A-4265-AD38-4FB1E19FD4CA}" type="sibTrans" cxnId="{43D1779A-B49D-4515-981A-2C2A2C23F09A}">
      <dgm:prSet/>
      <dgm:spPr/>
      <dgm:t>
        <a:bodyPr/>
        <a:lstStyle/>
        <a:p>
          <a:endParaRPr lang="en-US"/>
        </a:p>
      </dgm:t>
    </dgm:pt>
    <dgm:pt modelId="{9FC0EAB9-5C83-43FE-8D4F-1C5C71E419DF}">
      <dgm:prSet phldrT="[Text]" custT="1"/>
      <dgm:spPr/>
      <dgm:t>
        <a:bodyPr/>
        <a:lstStyle/>
        <a:p>
          <a:r>
            <a:rPr lang="en-US" sz="1400" dirty="0" smtClean="0"/>
            <a:t>Quality Enhancement</a:t>
          </a:r>
          <a:endParaRPr lang="en-US" sz="1400" dirty="0"/>
        </a:p>
      </dgm:t>
    </dgm:pt>
    <dgm:pt modelId="{1083FF30-7F28-4524-8E19-9D29EF580197}" type="parTrans" cxnId="{05CC08C9-34AF-42F5-9E8D-95B9C4C25681}">
      <dgm:prSet/>
      <dgm:spPr/>
      <dgm:t>
        <a:bodyPr/>
        <a:lstStyle/>
        <a:p>
          <a:endParaRPr lang="en-US"/>
        </a:p>
      </dgm:t>
    </dgm:pt>
    <dgm:pt modelId="{18E6E342-B620-42A2-BDD1-BEF451E957B7}" type="sibTrans" cxnId="{05CC08C9-34AF-42F5-9E8D-95B9C4C25681}">
      <dgm:prSet/>
      <dgm:spPr/>
      <dgm:t>
        <a:bodyPr/>
        <a:lstStyle/>
        <a:p>
          <a:endParaRPr lang="en-US"/>
        </a:p>
      </dgm:t>
    </dgm:pt>
    <dgm:pt modelId="{28D26FAA-56CA-48E9-8C4B-433C33309D5E}" type="pres">
      <dgm:prSet presAssocID="{480FBBCC-5F67-41F2-AF7F-6C2A6DAF2B7C}" presName="compositeShape" presStyleCnt="0">
        <dgm:presLayoutVars>
          <dgm:chMax val="7"/>
          <dgm:dir/>
          <dgm:resizeHandles val="exact"/>
        </dgm:presLayoutVars>
      </dgm:prSet>
      <dgm:spPr/>
    </dgm:pt>
    <dgm:pt modelId="{3BC4EB6C-317E-428A-A2E2-3B59942BC913}" type="pres">
      <dgm:prSet presAssocID="{5B8D313D-F617-4AE8-961F-66A41B521ED8}" presName="circ1" presStyleLbl="vennNode1" presStyleIdx="0" presStyleCnt="4"/>
      <dgm:spPr/>
      <dgm:t>
        <a:bodyPr/>
        <a:lstStyle/>
        <a:p>
          <a:endParaRPr lang="en-US"/>
        </a:p>
      </dgm:t>
    </dgm:pt>
    <dgm:pt modelId="{5099057D-4C7F-45EA-A521-53A2683CB311}" type="pres">
      <dgm:prSet presAssocID="{5B8D313D-F617-4AE8-961F-66A41B521ED8}" presName="circ1Tx" presStyleLbl="revTx" presStyleIdx="0" presStyleCnt="0">
        <dgm:presLayoutVars>
          <dgm:chMax val="0"/>
          <dgm:chPref val="0"/>
          <dgm:bulletEnabled val="1"/>
        </dgm:presLayoutVars>
      </dgm:prSet>
      <dgm:spPr/>
      <dgm:t>
        <a:bodyPr/>
        <a:lstStyle/>
        <a:p>
          <a:endParaRPr lang="en-US"/>
        </a:p>
      </dgm:t>
    </dgm:pt>
    <dgm:pt modelId="{04C8076B-FCFD-4F23-ACCA-0B0317EBF7AA}" type="pres">
      <dgm:prSet presAssocID="{F0030DD2-06DF-4CBA-AC42-D39BDE5DB790}" presName="circ2" presStyleLbl="vennNode1" presStyleIdx="1" presStyleCnt="4"/>
      <dgm:spPr/>
      <dgm:t>
        <a:bodyPr/>
        <a:lstStyle/>
        <a:p>
          <a:endParaRPr lang="en-US"/>
        </a:p>
      </dgm:t>
    </dgm:pt>
    <dgm:pt modelId="{8A79DB09-776C-4151-80F6-FA12B07B68A6}" type="pres">
      <dgm:prSet presAssocID="{F0030DD2-06DF-4CBA-AC42-D39BDE5DB790}" presName="circ2Tx" presStyleLbl="revTx" presStyleIdx="0" presStyleCnt="0">
        <dgm:presLayoutVars>
          <dgm:chMax val="0"/>
          <dgm:chPref val="0"/>
          <dgm:bulletEnabled val="1"/>
        </dgm:presLayoutVars>
      </dgm:prSet>
      <dgm:spPr/>
      <dgm:t>
        <a:bodyPr/>
        <a:lstStyle/>
        <a:p>
          <a:endParaRPr lang="en-US"/>
        </a:p>
      </dgm:t>
    </dgm:pt>
    <dgm:pt modelId="{ABA9578D-CF09-4A4C-A029-E06E3C0C3DC4}" type="pres">
      <dgm:prSet presAssocID="{9FC0EAB9-5C83-43FE-8D4F-1C5C71E419DF}" presName="circ3" presStyleLbl="vennNode1" presStyleIdx="2" presStyleCnt="4"/>
      <dgm:spPr/>
      <dgm:t>
        <a:bodyPr/>
        <a:lstStyle/>
        <a:p>
          <a:endParaRPr lang="en-US"/>
        </a:p>
      </dgm:t>
    </dgm:pt>
    <dgm:pt modelId="{74088C39-F092-437D-9DE1-CDDD1850AADF}" type="pres">
      <dgm:prSet presAssocID="{9FC0EAB9-5C83-43FE-8D4F-1C5C71E419DF}" presName="circ3Tx" presStyleLbl="revTx" presStyleIdx="0" presStyleCnt="0">
        <dgm:presLayoutVars>
          <dgm:chMax val="0"/>
          <dgm:chPref val="0"/>
          <dgm:bulletEnabled val="1"/>
        </dgm:presLayoutVars>
      </dgm:prSet>
      <dgm:spPr/>
      <dgm:t>
        <a:bodyPr/>
        <a:lstStyle/>
        <a:p>
          <a:endParaRPr lang="en-US"/>
        </a:p>
      </dgm:t>
    </dgm:pt>
    <dgm:pt modelId="{E356C43B-9717-4BA7-A5B7-ED865FC884FA}" type="pres">
      <dgm:prSet presAssocID="{049D6EDD-F9D8-488D-9DEB-96E2966F12F9}" presName="circ4" presStyleLbl="vennNode1" presStyleIdx="3" presStyleCnt="4"/>
      <dgm:spPr/>
      <dgm:t>
        <a:bodyPr/>
        <a:lstStyle/>
        <a:p>
          <a:endParaRPr lang="en-US"/>
        </a:p>
      </dgm:t>
    </dgm:pt>
    <dgm:pt modelId="{2A06BC0B-954F-448B-91CD-9D737E62BBA4}" type="pres">
      <dgm:prSet presAssocID="{049D6EDD-F9D8-488D-9DEB-96E2966F12F9}" presName="circ4Tx" presStyleLbl="revTx" presStyleIdx="0" presStyleCnt="0">
        <dgm:presLayoutVars>
          <dgm:chMax val="0"/>
          <dgm:chPref val="0"/>
          <dgm:bulletEnabled val="1"/>
        </dgm:presLayoutVars>
      </dgm:prSet>
      <dgm:spPr/>
      <dgm:t>
        <a:bodyPr/>
        <a:lstStyle/>
        <a:p>
          <a:endParaRPr lang="en-US"/>
        </a:p>
      </dgm:t>
    </dgm:pt>
  </dgm:ptLst>
  <dgm:cxnLst>
    <dgm:cxn modelId="{F86E594B-51A8-E640-B5D7-519FA3740D99}" type="presOf" srcId="{5B8D313D-F617-4AE8-961F-66A41B521ED8}" destId="{3BC4EB6C-317E-428A-A2E2-3B59942BC913}" srcOrd="0" destOrd="0" presId="urn:microsoft.com/office/officeart/2005/8/layout/venn1"/>
    <dgm:cxn modelId="{4ACC7D01-D0F6-6E4F-9E59-91BA5A7BAB95}" type="presOf" srcId="{9FC0EAB9-5C83-43FE-8D4F-1C5C71E419DF}" destId="{ABA9578D-CF09-4A4C-A029-E06E3C0C3DC4}" srcOrd="0" destOrd="0" presId="urn:microsoft.com/office/officeart/2005/8/layout/venn1"/>
    <dgm:cxn modelId="{FF4EDF02-25EF-B54D-9D20-5E73A1749F0E}" type="presOf" srcId="{5B8D313D-F617-4AE8-961F-66A41B521ED8}" destId="{5099057D-4C7F-45EA-A521-53A2683CB311}" srcOrd="1" destOrd="0" presId="urn:microsoft.com/office/officeart/2005/8/layout/venn1"/>
    <dgm:cxn modelId="{B913543A-5482-4440-8075-8030DE701F01}" type="presOf" srcId="{480FBBCC-5F67-41F2-AF7F-6C2A6DAF2B7C}" destId="{28D26FAA-56CA-48E9-8C4B-433C33309D5E}" srcOrd="0" destOrd="0" presId="urn:microsoft.com/office/officeart/2005/8/layout/venn1"/>
    <dgm:cxn modelId="{E76FFBC9-7E0B-4497-B923-1654735B106E}" srcId="{480FBBCC-5F67-41F2-AF7F-6C2A6DAF2B7C}" destId="{5B8D313D-F617-4AE8-961F-66A41B521ED8}" srcOrd="0" destOrd="0" parTransId="{8F90BAF6-76A4-40B0-BAA4-F4CF0D5752A5}" sibTransId="{70ABC699-A972-402E-93D1-F221F9AE2B9D}"/>
    <dgm:cxn modelId="{6B4ED632-B7B1-3545-998F-62CDF65E3AE6}" type="presOf" srcId="{049D6EDD-F9D8-488D-9DEB-96E2966F12F9}" destId="{2A06BC0B-954F-448B-91CD-9D737E62BBA4}" srcOrd="1" destOrd="0" presId="urn:microsoft.com/office/officeart/2005/8/layout/venn1"/>
    <dgm:cxn modelId="{05CC08C9-34AF-42F5-9E8D-95B9C4C25681}" srcId="{480FBBCC-5F67-41F2-AF7F-6C2A6DAF2B7C}" destId="{9FC0EAB9-5C83-43FE-8D4F-1C5C71E419DF}" srcOrd="2" destOrd="0" parTransId="{1083FF30-7F28-4524-8E19-9D29EF580197}" sibTransId="{18E6E342-B620-42A2-BDD1-BEF451E957B7}"/>
    <dgm:cxn modelId="{883897EC-EF60-8F44-B4BC-E140A7FA2422}" type="presOf" srcId="{F0030DD2-06DF-4CBA-AC42-D39BDE5DB790}" destId="{8A79DB09-776C-4151-80F6-FA12B07B68A6}" srcOrd="1" destOrd="0" presId="urn:microsoft.com/office/officeart/2005/8/layout/venn1"/>
    <dgm:cxn modelId="{43D1779A-B49D-4515-981A-2C2A2C23F09A}" srcId="{480FBBCC-5F67-41F2-AF7F-6C2A6DAF2B7C}" destId="{049D6EDD-F9D8-488D-9DEB-96E2966F12F9}" srcOrd="3" destOrd="0" parTransId="{E4E44B1A-88B2-4AFA-9514-EA052FE5925F}" sibTransId="{D26ACB64-223A-4265-AD38-4FB1E19FD4CA}"/>
    <dgm:cxn modelId="{2664A6ED-C1FE-954B-9ECD-07B867A7C40F}" type="presOf" srcId="{9FC0EAB9-5C83-43FE-8D4F-1C5C71E419DF}" destId="{74088C39-F092-437D-9DE1-CDDD1850AADF}" srcOrd="1" destOrd="0" presId="urn:microsoft.com/office/officeart/2005/8/layout/venn1"/>
    <dgm:cxn modelId="{68DC9885-52BC-5E41-A46D-49671149C829}" type="presOf" srcId="{F0030DD2-06DF-4CBA-AC42-D39BDE5DB790}" destId="{04C8076B-FCFD-4F23-ACCA-0B0317EBF7AA}" srcOrd="0" destOrd="0" presId="urn:microsoft.com/office/officeart/2005/8/layout/venn1"/>
    <dgm:cxn modelId="{8504B74D-8E93-49E6-905E-2E0CE9F9A5C0}" srcId="{480FBBCC-5F67-41F2-AF7F-6C2A6DAF2B7C}" destId="{F0030DD2-06DF-4CBA-AC42-D39BDE5DB790}" srcOrd="1" destOrd="0" parTransId="{FE9DF63F-BFBD-4B22-9AE1-529C6F8A4932}" sibTransId="{9ED227B7-38C2-40A5-A949-1CB4D59F03D3}"/>
    <dgm:cxn modelId="{0B5C552D-F7F4-FB49-901C-606F8A9E76DC}" type="presOf" srcId="{049D6EDD-F9D8-488D-9DEB-96E2966F12F9}" destId="{E356C43B-9717-4BA7-A5B7-ED865FC884FA}" srcOrd="0" destOrd="0" presId="urn:microsoft.com/office/officeart/2005/8/layout/venn1"/>
    <dgm:cxn modelId="{D346DAC7-0A2A-AB41-9DF7-968D86865F77}" type="presParOf" srcId="{28D26FAA-56CA-48E9-8C4B-433C33309D5E}" destId="{3BC4EB6C-317E-428A-A2E2-3B59942BC913}" srcOrd="0" destOrd="0" presId="urn:microsoft.com/office/officeart/2005/8/layout/venn1"/>
    <dgm:cxn modelId="{A3715344-1FE4-B049-AD56-721844C0A847}" type="presParOf" srcId="{28D26FAA-56CA-48E9-8C4B-433C33309D5E}" destId="{5099057D-4C7F-45EA-A521-53A2683CB311}" srcOrd="1" destOrd="0" presId="urn:microsoft.com/office/officeart/2005/8/layout/venn1"/>
    <dgm:cxn modelId="{0232CADD-3D67-2747-B49D-04746F2AA075}" type="presParOf" srcId="{28D26FAA-56CA-48E9-8C4B-433C33309D5E}" destId="{04C8076B-FCFD-4F23-ACCA-0B0317EBF7AA}" srcOrd="2" destOrd="0" presId="urn:microsoft.com/office/officeart/2005/8/layout/venn1"/>
    <dgm:cxn modelId="{4E3A90EF-5CC4-5549-9357-4D269995448F}" type="presParOf" srcId="{28D26FAA-56CA-48E9-8C4B-433C33309D5E}" destId="{8A79DB09-776C-4151-80F6-FA12B07B68A6}" srcOrd="3" destOrd="0" presId="urn:microsoft.com/office/officeart/2005/8/layout/venn1"/>
    <dgm:cxn modelId="{5DDC340A-5F09-1B41-A927-CA008466FB15}" type="presParOf" srcId="{28D26FAA-56CA-48E9-8C4B-433C33309D5E}" destId="{ABA9578D-CF09-4A4C-A029-E06E3C0C3DC4}" srcOrd="4" destOrd="0" presId="urn:microsoft.com/office/officeart/2005/8/layout/venn1"/>
    <dgm:cxn modelId="{B0BFFB07-5ECD-6241-BFF5-384F0D575F6B}" type="presParOf" srcId="{28D26FAA-56CA-48E9-8C4B-433C33309D5E}" destId="{74088C39-F092-437D-9DE1-CDDD1850AADF}" srcOrd="5" destOrd="0" presId="urn:microsoft.com/office/officeart/2005/8/layout/venn1"/>
    <dgm:cxn modelId="{8D33252A-C81A-004A-A9B4-F0A71FE8D637}" type="presParOf" srcId="{28D26FAA-56CA-48E9-8C4B-433C33309D5E}" destId="{E356C43B-9717-4BA7-A5B7-ED865FC884FA}" srcOrd="6" destOrd="0" presId="urn:microsoft.com/office/officeart/2005/8/layout/venn1"/>
    <dgm:cxn modelId="{58A4F753-49CE-7740-BDC8-2748FE6B1EE2}" type="presParOf" srcId="{28D26FAA-56CA-48E9-8C4B-433C33309D5E}" destId="{2A06BC0B-954F-448B-91CD-9D737E62BBA4}" srcOrd="7" destOrd="0" presId="urn:microsoft.com/office/officeart/2005/8/layout/venn1"/>
  </dgm:cxnLst>
  <dgm:bg>
    <a:solidFill>
      <a:schemeClr val="bg1">
        <a:lumMod val="85000"/>
      </a:schemeClr>
    </a:solidFill>
  </dgm:bg>
  <dgm:whole/>
</dgm:dataModel>
</file>

<file path=ppt/diagrams/data2.xml><?xml version="1.0" encoding="utf-8"?>
<dgm:dataModel xmlns:dgm="http://schemas.openxmlformats.org/drawingml/2006/diagram" xmlns:a="http://schemas.openxmlformats.org/drawingml/2006/main">
  <dgm:ptLst>
    <dgm:pt modelId="{83F98A0E-326F-400B-945F-4742621879C3}" type="doc">
      <dgm:prSet loTypeId="urn:microsoft.com/office/officeart/2005/8/layout/hierarchy4" loCatId="hierarchy" qsTypeId="urn:microsoft.com/office/officeart/2005/8/quickstyle/3d1" qsCatId="3D" csTypeId="urn:microsoft.com/office/officeart/2005/8/colors/accent6_3" csCatId="accent6" phldr="1"/>
      <dgm:spPr/>
      <dgm:t>
        <a:bodyPr/>
        <a:lstStyle/>
        <a:p>
          <a:endParaRPr lang="en-US"/>
        </a:p>
      </dgm:t>
    </dgm:pt>
    <dgm:pt modelId="{ED2F8960-532C-42E3-A5D7-59CEE9FE27FB}">
      <dgm:prSet phldrT="[Text]"/>
      <dgm:spPr>
        <a:solidFill>
          <a:schemeClr val="tx2">
            <a:lumMod val="90000"/>
            <a:lumOff val="10000"/>
          </a:schemeClr>
        </a:solidFill>
        <a:ln>
          <a:solidFill>
            <a:schemeClr val="bg2">
              <a:lumMod val="25000"/>
            </a:schemeClr>
          </a:solidFill>
        </a:ln>
      </dgm:spPr>
      <dgm:t>
        <a:bodyPr/>
        <a:lstStyle/>
        <a:p>
          <a:r>
            <a:rPr lang="en-US" dirty="0" smtClean="0">
              <a:solidFill>
                <a:schemeClr val="bg1"/>
              </a:solidFill>
            </a:rPr>
            <a:t>Code of Practice:</a:t>
          </a:r>
          <a:endParaRPr lang="en-US" dirty="0">
            <a:solidFill>
              <a:schemeClr val="bg1"/>
            </a:solidFill>
          </a:endParaRPr>
        </a:p>
      </dgm:t>
    </dgm:pt>
    <dgm:pt modelId="{3C9CFED2-9552-42C8-89D7-16BC847229C2}" type="parTrans" cxnId="{62EEC019-C0DB-456A-AC6B-26B64CACFC6B}">
      <dgm:prSet/>
      <dgm:spPr/>
      <dgm:t>
        <a:bodyPr/>
        <a:lstStyle/>
        <a:p>
          <a:endParaRPr lang="en-US">
            <a:solidFill>
              <a:srgbClr val="000000"/>
            </a:solidFill>
          </a:endParaRPr>
        </a:p>
      </dgm:t>
    </dgm:pt>
    <dgm:pt modelId="{660A1484-94C3-4A52-AAA0-7A15CED8CBAC}" type="sibTrans" cxnId="{62EEC019-C0DB-456A-AC6B-26B64CACFC6B}">
      <dgm:prSet/>
      <dgm:spPr/>
      <dgm:t>
        <a:bodyPr/>
        <a:lstStyle/>
        <a:p>
          <a:endParaRPr lang="en-US">
            <a:solidFill>
              <a:srgbClr val="000000"/>
            </a:solidFill>
          </a:endParaRPr>
        </a:p>
      </dgm:t>
    </dgm:pt>
    <dgm:pt modelId="{E3E1D22D-8B6C-4D55-8E3C-F952FE4A2343}">
      <dgm:prSet phldrT="[Text]"/>
      <dgm:spPr>
        <a:solidFill>
          <a:schemeClr val="bg1">
            <a:lumMod val="75000"/>
          </a:schemeClr>
        </a:solidFill>
      </dgm:spPr>
      <dgm:t>
        <a:bodyPr/>
        <a:lstStyle/>
        <a:p>
          <a:r>
            <a:rPr lang="en-US" b="1" dirty="0" smtClean="0">
              <a:solidFill>
                <a:srgbClr val="000000"/>
              </a:solidFill>
            </a:rPr>
            <a:t>Teaching/Learning</a:t>
          </a:r>
          <a:endParaRPr lang="en-US" b="1" dirty="0">
            <a:solidFill>
              <a:srgbClr val="000000"/>
            </a:solidFill>
          </a:endParaRPr>
        </a:p>
      </dgm:t>
    </dgm:pt>
    <dgm:pt modelId="{2296CBFD-049D-435B-AA53-9EC0B1AEFD0B}" type="parTrans" cxnId="{48F12F81-B3F1-4DE7-B827-D9DD85618B9A}">
      <dgm:prSet/>
      <dgm:spPr/>
      <dgm:t>
        <a:bodyPr/>
        <a:lstStyle/>
        <a:p>
          <a:endParaRPr lang="en-US">
            <a:solidFill>
              <a:srgbClr val="000000"/>
            </a:solidFill>
          </a:endParaRPr>
        </a:p>
      </dgm:t>
    </dgm:pt>
    <dgm:pt modelId="{E93343BD-6FA7-4E04-AD68-77E983323163}" type="sibTrans" cxnId="{48F12F81-B3F1-4DE7-B827-D9DD85618B9A}">
      <dgm:prSet/>
      <dgm:spPr/>
      <dgm:t>
        <a:bodyPr/>
        <a:lstStyle/>
        <a:p>
          <a:endParaRPr lang="en-US">
            <a:solidFill>
              <a:srgbClr val="000000"/>
            </a:solidFill>
          </a:endParaRPr>
        </a:p>
      </dgm:t>
    </dgm:pt>
    <dgm:pt modelId="{3386A3EF-39FC-4862-85CE-EF959176681C}">
      <dgm:prSet phldrT="[Text]" custT="1"/>
      <dgm:spPr>
        <a:solidFill>
          <a:schemeClr val="bg1"/>
        </a:solidFill>
      </dgm:spPr>
      <dgm:t>
        <a:bodyPr/>
        <a:lstStyle/>
        <a:p>
          <a:r>
            <a:rPr lang="en-US" sz="1400" dirty="0" smtClean="0">
              <a:solidFill>
                <a:srgbClr val="000000"/>
              </a:solidFill>
            </a:rPr>
            <a:t>Graduate Level Course Guide</a:t>
          </a:r>
          <a:endParaRPr lang="en-US" sz="1400" dirty="0">
            <a:solidFill>
              <a:srgbClr val="000000"/>
            </a:solidFill>
          </a:endParaRPr>
        </a:p>
      </dgm:t>
    </dgm:pt>
    <dgm:pt modelId="{CD4E9810-9C81-4720-8A5D-E7A1B318A450}" type="parTrans" cxnId="{8A298335-1757-4CD8-BFA7-E28C67E9B9C9}">
      <dgm:prSet/>
      <dgm:spPr/>
      <dgm:t>
        <a:bodyPr/>
        <a:lstStyle/>
        <a:p>
          <a:endParaRPr lang="en-US">
            <a:solidFill>
              <a:srgbClr val="000000"/>
            </a:solidFill>
          </a:endParaRPr>
        </a:p>
      </dgm:t>
    </dgm:pt>
    <dgm:pt modelId="{0B6099CF-C3A2-4CD3-ABC3-F507FBCA1743}" type="sibTrans" cxnId="{8A298335-1757-4CD8-BFA7-E28C67E9B9C9}">
      <dgm:prSet/>
      <dgm:spPr/>
      <dgm:t>
        <a:bodyPr/>
        <a:lstStyle/>
        <a:p>
          <a:endParaRPr lang="en-US">
            <a:solidFill>
              <a:srgbClr val="000000"/>
            </a:solidFill>
          </a:endParaRPr>
        </a:p>
      </dgm:t>
    </dgm:pt>
    <dgm:pt modelId="{2C0EF94C-1699-45C0-96D5-092E674CA255}">
      <dgm:prSet phldrT="[Text]" custT="1"/>
      <dgm:spPr>
        <a:solidFill>
          <a:srgbClr val="FFFFFF"/>
        </a:solidFill>
      </dgm:spPr>
      <dgm:t>
        <a:bodyPr/>
        <a:lstStyle/>
        <a:p>
          <a:r>
            <a:rPr lang="en-US" sz="1400" dirty="0" smtClean="0">
              <a:solidFill>
                <a:srgbClr val="000000"/>
              </a:solidFill>
            </a:rPr>
            <a:t>Supervisor Guide</a:t>
          </a:r>
          <a:endParaRPr lang="en-US" sz="1400" dirty="0">
            <a:solidFill>
              <a:srgbClr val="000000"/>
            </a:solidFill>
          </a:endParaRPr>
        </a:p>
      </dgm:t>
    </dgm:pt>
    <dgm:pt modelId="{5A5F6612-70E8-4192-B731-DECBDC24F4B1}" type="parTrans" cxnId="{C0D4CD0E-D9B7-4CCA-9B46-E7D68B6E7814}">
      <dgm:prSet/>
      <dgm:spPr/>
      <dgm:t>
        <a:bodyPr/>
        <a:lstStyle/>
        <a:p>
          <a:endParaRPr lang="en-US">
            <a:solidFill>
              <a:srgbClr val="000000"/>
            </a:solidFill>
          </a:endParaRPr>
        </a:p>
      </dgm:t>
    </dgm:pt>
    <dgm:pt modelId="{0734C10F-9293-4F2C-A4DA-06EC0CA64B28}" type="sibTrans" cxnId="{C0D4CD0E-D9B7-4CCA-9B46-E7D68B6E7814}">
      <dgm:prSet/>
      <dgm:spPr/>
      <dgm:t>
        <a:bodyPr/>
        <a:lstStyle/>
        <a:p>
          <a:endParaRPr lang="en-US">
            <a:solidFill>
              <a:srgbClr val="000000"/>
            </a:solidFill>
          </a:endParaRPr>
        </a:p>
      </dgm:t>
    </dgm:pt>
    <dgm:pt modelId="{D183E010-86D7-4DAA-B6AB-2E150AC6D657}">
      <dgm:prSet/>
      <dgm:spPr>
        <a:solidFill>
          <a:srgbClr val="BFBFBF"/>
        </a:solidFill>
      </dgm:spPr>
      <dgm:t>
        <a:bodyPr/>
        <a:lstStyle/>
        <a:p>
          <a:r>
            <a:rPr lang="en-US" b="1" dirty="0" smtClean="0">
              <a:solidFill>
                <a:srgbClr val="000000"/>
              </a:solidFill>
            </a:rPr>
            <a:t>Research</a:t>
          </a:r>
          <a:r>
            <a:rPr lang="en-US" dirty="0" smtClean="0">
              <a:solidFill>
                <a:srgbClr val="000000"/>
              </a:solidFill>
            </a:rPr>
            <a:t> </a:t>
          </a:r>
          <a:endParaRPr lang="en-US" dirty="0">
            <a:solidFill>
              <a:srgbClr val="000000"/>
            </a:solidFill>
          </a:endParaRPr>
        </a:p>
      </dgm:t>
    </dgm:pt>
    <dgm:pt modelId="{C0ECBBCF-104B-429A-B5FE-E7B442F42E8F}" type="parTrans" cxnId="{38345E24-AF8E-4F47-B9AC-C3D9B752012E}">
      <dgm:prSet/>
      <dgm:spPr/>
      <dgm:t>
        <a:bodyPr/>
        <a:lstStyle/>
        <a:p>
          <a:endParaRPr lang="en-US">
            <a:solidFill>
              <a:srgbClr val="000000"/>
            </a:solidFill>
          </a:endParaRPr>
        </a:p>
      </dgm:t>
    </dgm:pt>
    <dgm:pt modelId="{39D8A49E-81D5-4D9F-B1A3-D25C90CC6BAF}" type="sibTrans" cxnId="{38345E24-AF8E-4F47-B9AC-C3D9B752012E}">
      <dgm:prSet/>
      <dgm:spPr/>
      <dgm:t>
        <a:bodyPr/>
        <a:lstStyle/>
        <a:p>
          <a:endParaRPr lang="en-US">
            <a:solidFill>
              <a:srgbClr val="000000"/>
            </a:solidFill>
          </a:endParaRPr>
        </a:p>
      </dgm:t>
    </dgm:pt>
    <dgm:pt modelId="{2FCCDED3-24A9-480A-8C02-37C913A84AD5}">
      <dgm:prSet/>
      <dgm:spPr>
        <a:solidFill>
          <a:srgbClr val="BFBFBF"/>
        </a:solidFill>
      </dgm:spPr>
      <dgm:t>
        <a:bodyPr/>
        <a:lstStyle/>
        <a:p>
          <a:r>
            <a:rPr lang="en-US" b="1" dirty="0" smtClean="0">
              <a:solidFill>
                <a:srgbClr val="000000"/>
              </a:solidFill>
            </a:rPr>
            <a:t>Quality Enhancement Mechanism </a:t>
          </a:r>
          <a:endParaRPr lang="en-US" b="1" dirty="0">
            <a:solidFill>
              <a:srgbClr val="000000"/>
            </a:solidFill>
          </a:endParaRPr>
        </a:p>
      </dgm:t>
    </dgm:pt>
    <dgm:pt modelId="{F2A01DE9-A01F-43E7-AAF4-1DC79414D1A0}" type="parTrans" cxnId="{DC9B588E-6F5C-4A86-95E1-78DD90772A41}">
      <dgm:prSet/>
      <dgm:spPr/>
      <dgm:t>
        <a:bodyPr/>
        <a:lstStyle/>
        <a:p>
          <a:endParaRPr lang="en-US">
            <a:solidFill>
              <a:srgbClr val="000000"/>
            </a:solidFill>
          </a:endParaRPr>
        </a:p>
      </dgm:t>
    </dgm:pt>
    <dgm:pt modelId="{42EF72A3-F9A4-4625-AE8B-DA171EC62BE6}" type="sibTrans" cxnId="{DC9B588E-6F5C-4A86-95E1-78DD90772A41}">
      <dgm:prSet/>
      <dgm:spPr/>
      <dgm:t>
        <a:bodyPr/>
        <a:lstStyle/>
        <a:p>
          <a:endParaRPr lang="en-US">
            <a:solidFill>
              <a:srgbClr val="000000"/>
            </a:solidFill>
          </a:endParaRPr>
        </a:p>
      </dgm:t>
    </dgm:pt>
    <dgm:pt modelId="{2EE72AA8-BA55-44EA-8101-34CEA4FF6D1E}">
      <dgm:prSet custT="1"/>
      <dgm:spPr>
        <a:solidFill>
          <a:srgbClr val="FFFFFF"/>
        </a:solidFill>
      </dgm:spPr>
      <dgm:t>
        <a:bodyPr/>
        <a:lstStyle/>
        <a:p>
          <a:r>
            <a:rPr lang="en-US" sz="1400" dirty="0" smtClean="0">
              <a:solidFill>
                <a:srgbClr val="000000"/>
              </a:solidFill>
            </a:rPr>
            <a:t>ISU Style</a:t>
          </a:r>
          <a:endParaRPr lang="en-US" sz="1400" dirty="0">
            <a:solidFill>
              <a:srgbClr val="000000"/>
            </a:solidFill>
          </a:endParaRPr>
        </a:p>
      </dgm:t>
    </dgm:pt>
    <dgm:pt modelId="{05FC1894-3B95-4E2E-BD8A-B6B0ED09EC79}" type="parTrans" cxnId="{57D012E7-1E51-4E43-ADB9-83EE160562CF}">
      <dgm:prSet/>
      <dgm:spPr/>
      <dgm:t>
        <a:bodyPr/>
        <a:lstStyle/>
        <a:p>
          <a:endParaRPr lang="en-US">
            <a:solidFill>
              <a:srgbClr val="000000"/>
            </a:solidFill>
          </a:endParaRPr>
        </a:p>
      </dgm:t>
    </dgm:pt>
    <dgm:pt modelId="{34DF09B6-3F2C-4026-8DB1-ADCB5366DF3F}" type="sibTrans" cxnId="{57D012E7-1E51-4E43-ADB9-83EE160562CF}">
      <dgm:prSet/>
      <dgm:spPr/>
      <dgm:t>
        <a:bodyPr/>
        <a:lstStyle/>
        <a:p>
          <a:endParaRPr lang="en-US">
            <a:solidFill>
              <a:srgbClr val="000000"/>
            </a:solidFill>
          </a:endParaRPr>
        </a:p>
      </dgm:t>
    </dgm:pt>
    <dgm:pt modelId="{D2F46626-9ADA-4DD7-92DE-6865FE5D4F79}">
      <dgm:prSet custT="1"/>
      <dgm:spPr>
        <a:solidFill>
          <a:srgbClr val="FFFFFF"/>
        </a:solidFill>
      </dgm:spPr>
      <dgm:t>
        <a:bodyPr/>
        <a:lstStyle/>
        <a:p>
          <a:r>
            <a:rPr lang="en-US" sz="1400" dirty="0" smtClean="0">
              <a:solidFill>
                <a:srgbClr val="000000"/>
              </a:solidFill>
            </a:rPr>
            <a:t>Plagiarism Regulations </a:t>
          </a:r>
          <a:endParaRPr lang="en-US" sz="1400" dirty="0">
            <a:solidFill>
              <a:srgbClr val="000000"/>
            </a:solidFill>
          </a:endParaRPr>
        </a:p>
      </dgm:t>
    </dgm:pt>
    <dgm:pt modelId="{0DAE26C3-CAA9-433B-A9ED-8CF15CDCE960}" type="parTrans" cxnId="{586C172B-A280-4BFC-807A-1284F98B51AC}">
      <dgm:prSet/>
      <dgm:spPr/>
      <dgm:t>
        <a:bodyPr/>
        <a:lstStyle/>
        <a:p>
          <a:endParaRPr lang="en-US">
            <a:solidFill>
              <a:srgbClr val="000000"/>
            </a:solidFill>
          </a:endParaRPr>
        </a:p>
      </dgm:t>
    </dgm:pt>
    <dgm:pt modelId="{D0540F26-0A6C-4889-B8F3-D71B6D3DC381}" type="sibTrans" cxnId="{586C172B-A280-4BFC-807A-1284F98B51AC}">
      <dgm:prSet/>
      <dgm:spPr/>
      <dgm:t>
        <a:bodyPr/>
        <a:lstStyle/>
        <a:p>
          <a:endParaRPr lang="en-US">
            <a:solidFill>
              <a:srgbClr val="000000"/>
            </a:solidFill>
          </a:endParaRPr>
        </a:p>
      </dgm:t>
    </dgm:pt>
    <dgm:pt modelId="{F177266E-5B9A-4257-A87B-94B738C0C01B}">
      <dgm:prSet custT="1"/>
      <dgm:spPr>
        <a:solidFill>
          <a:srgbClr val="FFFFFF"/>
        </a:solidFill>
      </dgm:spPr>
      <dgm:t>
        <a:bodyPr/>
        <a:lstStyle/>
        <a:p>
          <a:r>
            <a:rPr lang="en-US" sz="1400" dirty="0" smtClean="0">
              <a:solidFill>
                <a:srgbClr val="000000"/>
              </a:solidFill>
            </a:rPr>
            <a:t>Conference Funding Regulations </a:t>
          </a:r>
          <a:endParaRPr lang="en-US" sz="1400" dirty="0">
            <a:solidFill>
              <a:srgbClr val="000000"/>
            </a:solidFill>
          </a:endParaRPr>
        </a:p>
      </dgm:t>
    </dgm:pt>
    <dgm:pt modelId="{927E22C6-2781-4B20-A278-8C553D4EA3B2}" type="parTrans" cxnId="{00969FDE-C2CC-4237-8A71-BFCFF34A7560}">
      <dgm:prSet/>
      <dgm:spPr/>
      <dgm:t>
        <a:bodyPr/>
        <a:lstStyle/>
        <a:p>
          <a:endParaRPr lang="en-US">
            <a:solidFill>
              <a:srgbClr val="000000"/>
            </a:solidFill>
          </a:endParaRPr>
        </a:p>
      </dgm:t>
    </dgm:pt>
    <dgm:pt modelId="{6B9B4210-CBDE-499E-8927-8CEAB3AC5E66}" type="sibTrans" cxnId="{00969FDE-C2CC-4237-8A71-BFCFF34A7560}">
      <dgm:prSet/>
      <dgm:spPr/>
      <dgm:t>
        <a:bodyPr/>
        <a:lstStyle/>
        <a:p>
          <a:endParaRPr lang="en-US">
            <a:solidFill>
              <a:srgbClr val="000000"/>
            </a:solidFill>
          </a:endParaRPr>
        </a:p>
      </dgm:t>
    </dgm:pt>
    <dgm:pt modelId="{DC1F8385-6BD0-4287-82BF-68658A07C82B}">
      <dgm:prSet custT="1"/>
      <dgm:spPr>
        <a:solidFill>
          <a:srgbClr val="FFFFFF"/>
        </a:solidFill>
      </dgm:spPr>
      <dgm:t>
        <a:bodyPr/>
        <a:lstStyle/>
        <a:p>
          <a:r>
            <a:rPr lang="en-US" sz="1400" dirty="0" smtClean="0">
              <a:solidFill>
                <a:srgbClr val="000000"/>
              </a:solidFill>
            </a:rPr>
            <a:t>Support for Publications</a:t>
          </a:r>
          <a:endParaRPr lang="en-US" sz="1400" dirty="0">
            <a:solidFill>
              <a:srgbClr val="000000"/>
            </a:solidFill>
          </a:endParaRPr>
        </a:p>
      </dgm:t>
    </dgm:pt>
    <dgm:pt modelId="{47E5778C-7171-47B1-855E-17D243624686}" type="parTrans" cxnId="{B51B1109-437A-4889-8983-BD469EA54919}">
      <dgm:prSet/>
      <dgm:spPr/>
      <dgm:t>
        <a:bodyPr/>
        <a:lstStyle/>
        <a:p>
          <a:endParaRPr lang="en-US">
            <a:solidFill>
              <a:srgbClr val="000000"/>
            </a:solidFill>
          </a:endParaRPr>
        </a:p>
      </dgm:t>
    </dgm:pt>
    <dgm:pt modelId="{0EB54247-294A-4629-ABFB-E12AB5211C33}" type="sibTrans" cxnId="{B51B1109-437A-4889-8983-BD469EA54919}">
      <dgm:prSet/>
      <dgm:spPr/>
      <dgm:t>
        <a:bodyPr/>
        <a:lstStyle/>
        <a:p>
          <a:endParaRPr lang="en-US">
            <a:solidFill>
              <a:srgbClr val="000000"/>
            </a:solidFill>
          </a:endParaRPr>
        </a:p>
      </dgm:t>
    </dgm:pt>
    <dgm:pt modelId="{AE261236-5872-4260-8D3F-8B96EE8A23E0}">
      <dgm:prSet custT="1"/>
      <dgm:spPr>
        <a:solidFill>
          <a:srgbClr val="FFFFFF"/>
        </a:solidFill>
      </dgm:spPr>
      <dgm:t>
        <a:bodyPr/>
        <a:lstStyle/>
        <a:p>
          <a:r>
            <a:rPr lang="en-US" sz="1400" dirty="0" smtClean="0">
              <a:solidFill>
                <a:srgbClr val="000000"/>
              </a:solidFill>
            </a:rPr>
            <a:t>Alliance with Research Institutes/Centers/Labs</a:t>
          </a:r>
          <a:endParaRPr lang="en-US" sz="1400" dirty="0">
            <a:solidFill>
              <a:srgbClr val="000000"/>
            </a:solidFill>
          </a:endParaRPr>
        </a:p>
      </dgm:t>
    </dgm:pt>
    <dgm:pt modelId="{6792226C-1AD3-4FFD-B6FC-5702954EC87D}" type="parTrans" cxnId="{FBBCC48B-9DF2-404A-B822-1D50E951341C}">
      <dgm:prSet/>
      <dgm:spPr/>
      <dgm:t>
        <a:bodyPr/>
        <a:lstStyle/>
        <a:p>
          <a:endParaRPr lang="en-US">
            <a:solidFill>
              <a:srgbClr val="000000"/>
            </a:solidFill>
          </a:endParaRPr>
        </a:p>
      </dgm:t>
    </dgm:pt>
    <dgm:pt modelId="{60FB31BD-A5E8-4AE9-BF79-04B4AC3497DC}" type="sibTrans" cxnId="{FBBCC48B-9DF2-404A-B822-1D50E951341C}">
      <dgm:prSet/>
      <dgm:spPr/>
      <dgm:t>
        <a:bodyPr/>
        <a:lstStyle/>
        <a:p>
          <a:endParaRPr lang="en-US">
            <a:solidFill>
              <a:srgbClr val="000000"/>
            </a:solidFill>
          </a:endParaRPr>
        </a:p>
      </dgm:t>
    </dgm:pt>
    <dgm:pt modelId="{39B90A52-FE21-4965-A198-4FA2E87B9F7B}">
      <dgm:prSet custT="1"/>
      <dgm:spPr>
        <a:solidFill>
          <a:srgbClr val="FFFFFF"/>
        </a:solidFill>
      </dgm:spPr>
      <dgm:t>
        <a:bodyPr/>
        <a:lstStyle/>
        <a:p>
          <a:r>
            <a:rPr lang="en-US" sz="1400" dirty="0" smtClean="0">
              <a:solidFill>
                <a:srgbClr val="000000"/>
              </a:solidFill>
            </a:rPr>
            <a:t>Internal Quality Enhancement </a:t>
          </a:r>
          <a:endParaRPr lang="en-US" sz="1400" dirty="0">
            <a:solidFill>
              <a:srgbClr val="000000"/>
            </a:solidFill>
          </a:endParaRPr>
        </a:p>
      </dgm:t>
    </dgm:pt>
    <dgm:pt modelId="{EB1D0303-A9F0-4635-B16C-50A1A29EA19A}" type="parTrans" cxnId="{4D546731-9DBB-4196-9AA9-DFBD13AFD0B1}">
      <dgm:prSet/>
      <dgm:spPr/>
      <dgm:t>
        <a:bodyPr/>
        <a:lstStyle/>
        <a:p>
          <a:endParaRPr lang="en-US">
            <a:solidFill>
              <a:srgbClr val="000000"/>
            </a:solidFill>
          </a:endParaRPr>
        </a:p>
      </dgm:t>
    </dgm:pt>
    <dgm:pt modelId="{0183EFCA-9E52-4972-A231-C2AA7844342F}" type="sibTrans" cxnId="{4D546731-9DBB-4196-9AA9-DFBD13AFD0B1}">
      <dgm:prSet/>
      <dgm:spPr/>
      <dgm:t>
        <a:bodyPr/>
        <a:lstStyle/>
        <a:p>
          <a:endParaRPr lang="en-US">
            <a:solidFill>
              <a:srgbClr val="000000"/>
            </a:solidFill>
          </a:endParaRPr>
        </a:p>
      </dgm:t>
    </dgm:pt>
    <dgm:pt modelId="{CACC2595-3C07-432E-9052-69101D746E30}">
      <dgm:prSet custT="1"/>
      <dgm:spPr>
        <a:solidFill>
          <a:srgbClr val="FFFFFF"/>
        </a:solidFill>
      </dgm:spPr>
      <dgm:t>
        <a:bodyPr/>
        <a:lstStyle/>
        <a:p>
          <a:r>
            <a:rPr lang="en-US" sz="1400" dirty="0" smtClean="0">
              <a:solidFill>
                <a:srgbClr val="000000"/>
              </a:solidFill>
            </a:rPr>
            <a:t>External Quality Enhancement Standards (NCEQE)</a:t>
          </a:r>
          <a:endParaRPr lang="en-US" sz="1400" dirty="0">
            <a:solidFill>
              <a:srgbClr val="000000"/>
            </a:solidFill>
          </a:endParaRPr>
        </a:p>
      </dgm:t>
    </dgm:pt>
    <dgm:pt modelId="{00539EC5-58EF-43B8-9469-C57A3BE25ADC}" type="parTrans" cxnId="{984E6E91-249F-4301-BDE2-E71206383948}">
      <dgm:prSet/>
      <dgm:spPr/>
      <dgm:t>
        <a:bodyPr/>
        <a:lstStyle/>
        <a:p>
          <a:endParaRPr lang="en-US">
            <a:solidFill>
              <a:srgbClr val="000000"/>
            </a:solidFill>
          </a:endParaRPr>
        </a:p>
      </dgm:t>
    </dgm:pt>
    <dgm:pt modelId="{BCE0510C-2A69-4111-8021-D43A59AD7BA5}" type="sibTrans" cxnId="{984E6E91-249F-4301-BDE2-E71206383948}">
      <dgm:prSet/>
      <dgm:spPr/>
      <dgm:t>
        <a:bodyPr/>
        <a:lstStyle/>
        <a:p>
          <a:endParaRPr lang="en-US">
            <a:solidFill>
              <a:srgbClr val="000000"/>
            </a:solidFill>
          </a:endParaRPr>
        </a:p>
      </dgm:t>
    </dgm:pt>
    <dgm:pt modelId="{ECA04690-1719-4802-93EF-586A63DAD402}">
      <dgm:prSet custT="1"/>
      <dgm:spPr>
        <a:solidFill>
          <a:srgbClr val="FFFFFF"/>
        </a:solidFill>
      </dgm:spPr>
      <dgm:t>
        <a:bodyPr/>
        <a:lstStyle/>
        <a:p>
          <a:r>
            <a:rPr lang="en-US" sz="1400" dirty="0" smtClean="0">
              <a:solidFill>
                <a:srgbClr val="000000"/>
              </a:solidFill>
            </a:rPr>
            <a:t>PhD Student Individual Plan </a:t>
          </a:r>
          <a:endParaRPr lang="en-US" sz="1400" dirty="0">
            <a:solidFill>
              <a:srgbClr val="000000"/>
            </a:solidFill>
          </a:endParaRPr>
        </a:p>
      </dgm:t>
    </dgm:pt>
    <dgm:pt modelId="{E0296D9C-6D98-4D76-B67F-92F2D56B2FA7}" type="parTrans" cxnId="{FF02087D-9C56-41F3-9A6A-702768F71F6E}">
      <dgm:prSet/>
      <dgm:spPr/>
      <dgm:t>
        <a:bodyPr/>
        <a:lstStyle/>
        <a:p>
          <a:endParaRPr lang="en-US">
            <a:solidFill>
              <a:srgbClr val="000000"/>
            </a:solidFill>
          </a:endParaRPr>
        </a:p>
      </dgm:t>
    </dgm:pt>
    <dgm:pt modelId="{300707D5-024A-4F53-B1BB-176C1B2D68EB}" type="sibTrans" cxnId="{FF02087D-9C56-41F3-9A6A-702768F71F6E}">
      <dgm:prSet/>
      <dgm:spPr/>
      <dgm:t>
        <a:bodyPr/>
        <a:lstStyle/>
        <a:p>
          <a:endParaRPr lang="en-US">
            <a:solidFill>
              <a:srgbClr val="000000"/>
            </a:solidFill>
          </a:endParaRPr>
        </a:p>
      </dgm:t>
    </dgm:pt>
    <dgm:pt modelId="{0F0CDB3F-C68C-49FF-8C59-B235E0449D72}">
      <dgm:prSet custT="1"/>
      <dgm:spPr>
        <a:solidFill>
          <a:srgbClr val="FFFFFF"/>
        </a:solidFill>
      </dgm:spPr>
      <dgm:t>
        <a:bodyPr/>
        <a:lstStyle/>
        <a:p>
          <a:r>
            <a:rPr lang="en-US" sz="1400" dirty="0" smtClean="0">
              <a:solidFill>
                <a:srgbClr val="000000"/>
              </a:solidFill>
            </a:rPr>
            <a:t>Learning Management System (ARGUS)</a:t>
          </a:r>
          <a:endParaRPr lang="en-US" sz="1400" dirty="0">
            <a:solidFill>
              <a:srgbClr val="000000"/>
            </a:solidFill>
          </a:endParaRPr>
        </a:p>
      </dgm:t>
    </dgm:pt>
    <dgm:pt modelId="{E5F14C96-2217-4466-9989-B09EA0B5DC6D}" type="parTrans" cxnId="{95F56A38-0B87-4F12-BB20-A4895152286E}">
      <dgm:prSet/>
      <dgm:spPr/>
      <dgm:t>
        <a:bodyPr/>
        <a:lstStyle/>
        <a:p>
          <a:endParaRPr lang="en-US">
            <a:solidFill>
              <a:srgbClr val="000000"/>
            </a:solidFill>
          </a:endParaRPr>
        </a:p>
      </dgm:t>
    </dgm:pt>
    <dgm:pt modelId="{D1939582-18DC-4A73-985A-8A8BA4A17377}" type="sibTrans" cxnId="{95F56A38-0B87-4F12-BB20-A4895152286E}">
      <dgm:prSet/>
      <dgm:spPr/>
      <dgm:t>
        <a:bodyPr/>
        <a:lstStyle/>
        <a:p>
          <a:endParaRPr lang="en-US">
            <a:solidFill>
              <a:srgbClr val="000000"/>
            </a:solidFill>
          </a:endParaRPr>
        </a:p>
      </dgm:t>
    </dgm:pt>
    <dgm:pt modelId="{47BDD0D8-9610-4F5E-8776-6D2E55950539}">
      <dgm:prSet phldrT="[Text]"/>
      <dgm:spPr>
        <a:solidFill>
          <a:srgbClr val="BFBFBF"/>
        </a:solidFill>
      </dgm:spPr>
      <dgm:t>
        <a:bodyPr/>
        <a:lstStyle/>
        <a:p>
          <a:r>
            <a:rPr lang="en-US" b="1" dirty="0" smtClean="0">
              <a:solidFill>
                <a:srgbClr val="000000"/>
              </a:solidFill>
            </a:rPr>
            <a:t>Supervision </a:t>
          </a:r>
          <a:endParaRPr lang="en-US" b="1" dirty="0">
            <a:solidFill>
              <a:srgbClr val="000000"/>
            </a:solidFill>
          </a:endParaRPr>
        </a:p>
      </dgm:t>
    </dgm:pt>
    <dgm:pt modelId="{EF36C49D-448C-476C-B0A4-C43A5AF13C55}" type="sibTrans" cxnId="{C4A5B5B1-DFC0-4411-987C-2967E4AF9E84}">
      <dgm:prSet/>
      <dgm:spPr/>
      <dgm:t>
        <a:bodyPr/>
        <a:lstStyle/>
        <a:p>
          <a:endParaRPr lang="en-US">
            <a:solidFill>
              <a:srgbClr val="000000"/>
            </a:solidFill>
          </a:endParaRPr>
        </a:p>
      </dgm:t>
    </dgm:pt>
    <dgm:pt modelId="{849B85D8-652C-450C-9569-60A4559D70C0}" type="parTrans" cxnId="{C4A5B5B1-DFC0-4411-987C-2967E4AF9E84}">
      <dgm:prSet/>
      <dgm:spPr/>
      <dgm:t>
        <a:bodyPr/>
        <a:lstStyle/>
        <a:p>
          <a:endParaRPr lang="en-US">
            <a:solidFill>
              <a:srgbClr val="000000"/>
            </a:solidFill>
          </a:endParaRPr>
        </a:p>
      </dgm:t>
    </dgm:pt>
    <dgm:pt modelId="{444D2513-75E6-4AA2-9FA1-E875BC662255}">
      <dgm:prSet custT="1"/>
      <dgm:spPr>
        <a:solidFill>
          <a:srgbClr val="FFFFFF"/>
        </a:solidFill>
      </dgm:spPr>
      <dgm:t>
        <a:bodyPr/>
        <a:lstStyle/>
        <a:p>
          <a:r>
            <a:rPr lang="en-US" sz="1400" dirty="0" smtClean="0">
              <a:solidFill>
                <a:srgbClr val="000000"/>
              </a:solidFill>
            </a:rPr>
            <a:t>PhD Student Individual Plan</a:t>
          </a:r>
          <a:endParaRPr lang="en-US" sz="1400" dirty="0">
            <a:solidFill>
              <a:srgbClr val="000000"/>
            </a:solidFill>
          </a:endParaRPr>
        </a:p>
      </dgm:t>
    </dgm:pt>
    <dgm:pt modelId="{0E3D4B8A-8801-4CD8-B8E9-091159A186B6}" type="parTrans" cxnId="{847A77D2-A9BC-47C3-8AEA-FCE52EEE5929}">
      <dgm:prSet/>
      <dgm:spPr/>
      <dgm:t>
        <a:bodyPr/>
        <a:lstStyle/>
        <a:p>
          <a:endParaRPr lang="en-US">
            <a:solidFill>
              <a:srgbClr val="000000"/>
            </a:solidFill>
          </a:endParaRPr>
        </a:p>
      </dgm:t>
    </dgm:pt>
    <dgm:pt modelId="{DC4918CA-88FE-4A78-AD16-BE0513F13CCD}" type="sibTrans" cxnId="{847A77D2-A9BC-47C3-8AEA-FCE52EEE5929}">
      <dgm:prSet/>
      <dgm:spPr/>
      <dgm:t>
        <a:bodyPr/>
        <a:lstStyle/>
        <a:p>
          <a:endParaRPr lang="en-US">
            <a:solidFill>
              <a:srgbClr val="000000"/>
            </a:solidFill>
          </a:endParaRPr>
        </a:p>
      </dgm:t>
    </dgm:pt>
    <dgm:pt modelId="{969E49DC-0B5E-41FC-B300-58737C157163}">
      <dgm:prSet custT="1"/>
      <dgm:spPr>
        <a:solidFill>
          <a:srgbClr val="FFFFFF"/>
        </a:solidFill>
      </dgm:spPr>
      <dgm:t>
        <a:bodyPr/>
        <a:lstStyle/>
        <a:p>
          <a:r>
            <a:rPr lang="en-US" sz="1400" dirty="0" smtClean="0">
              <a:solidFill>
                <a:srgbClr val="000000"/>
              </a:solidFill>
            </a:rPr>
            <a:t>PhD Program Curriculum </a:t>
          </a:r>
          <a:endParaRPr lang="en-US" sz="1400" dirty="0">
            <a:solidFill>
              <a:srgbClr val="000000"/>
            </a:solidFill>
          </a:endParaRPr>
        </a:p>
      </dgm:t>
    </dgm:pt>
    <dgm:pt modelId="{990379AE-0741-4968-ACEE-DF8DC5E98965}" type="parTrans" cxnId="{C3FD0A10-64CC-4591-B59C-A5A6954AFA0F}">
      <dgm:prSet/>
      <dgm:spPr/>
      <dgm:t>
        <a:bodyPr/>
        <a:lstStyle/>
        <a:p>
          <a:endParaRPr lang="en-US">
            <a:solidFill>
              <a:srgbClr val="000000"/>
            </a:solidFill>
          </a:endParaRPr>
        </a:p>
      </dgm:t>
    </dgm:pt>
    <dgm:pt modelId="{F51109DF-E330-46ED-9823-54A337E0AE8C}" type="sibTrans" cxnId="{C3FD0A10-64CC-4591-B59C-A5A6954AFA0F}">
      <dgm:prSet/>
      <dgm:spPr/>
      <dgm:t>
        <a:bodyPr/>
        <a:lstStyle/>
        <a:p>
          <a:endParaRPr lang="en-US">
            <a:solidFill>
              <a:srgbClr val="000000"/>
            </a:solidFill>
          </a:endParaRPr>
        </a:p>
      </dgm:t>
    </dgm:pt>
    <dgm:pt modelId="{2F1BD7FB-B36A-2744-AE53-BCE53AFFC2E2}">
      <dgm:prSet custT="1"/>
      <dgm:spPr>
        <a:solidFill>
          <a:srgbClr val="FFFFFF"/>
        </a:solidFill>
      </dgm:spPr>
      <dgm:t>
        <a:bodyPr/>
        <a:lstStyle/>
        <a:p>
          <a:r>
            <a:rPr lang="en-US" sz="1400" dirty="0" smtClean="0">
              <a:solidFill>
                <a:srgbClr val="000000"/>
              </a:solidFill>
            </a:rPr>
            <a:t>National Qualification Descriptors for 3td cycle </a:t>
          </a:r>
          <a:endParaRPr lang="en-US" sz="1400" dirty="0">
            <a:solidFill>
              <a:srgbClr val="000000"/>
            </a:solidFill>
          </a:endParaRPr>
        </a:p>
      </dgm:t>
    </dgm:pt>
    <dgm:pt modelId="{C3639134-1E14-5947-8628-97ED7DD751D0}" type="parTrans" cxnId="{6202E8D3-62DB-F94A-B29F-AACDFCE62CB2}">
      <dgm:prSet/>
      <dgm:spPr/>
      <dgm:t>
        <a:bodyPr/>
        <a:lstStyle/>
        <a:p>
          <a:endParaRPr lang="en-US">
            <a:solidFill>
              <a:srgbClr val="000000"/>
            </a:solidFill>
          </a:endParaRPr>
        </a:p>
      </dgm:t>
    </dgm:pt>
    <dgm:pt modelId="{24149B80-4977-D849-BE78-6239918F4A73}" type="sibTrans" cxnId="{6202E8D3-62DB-F94A-B29F-AACDFCE62CB2}">
      <dgm:prSet/>
      <dgm:spPr/>
      <dgm:t>
        <a:bodyPr/>
        <a:lstStyle/>
        <a:p>
          <a:endParaRPr lang="en-US">
            <a:solidFill>
              <a:srgbClr val="000000"/>
            </a:solidFill>
          </a:endParaRPr>
        </a:p>
      </dgm:t>
    </dgm:pt>
    <dgm:pt modelId="{814CC0D0-DE14-6145-85BD-6F1A5BFD2B42}">
      <dgm:prSet custT="1"/>
      <dgm:spPr>
        <a:solidFill>
          <a:srgbClr val="FFFFFF"/>
        </a:solidFill>
      </dgm:spPr>
      <dgm:t>
        <a:bodyPr/>
        <a:lstStyle/>
        <a:p>
          <a:r>
            <a:rPr lang="en-US" sz="1400" dirty="0" smtClean="0">
              <a:solidFill>
                <a:srgbClr val="000000"/>
              </a:solidFill>
            </a:rPr>
            <a:t>ISU Doctoral School Statue/Regulations </a:t>
          </a:r>
          <a:endParaRPr lang="en-US" sz="1400" dirty="0">
            <a:solidFill>
              <a:srgbClr val="000000"/>
            </a:solidFill>
          </a:endParaRPr>
        </a:p>
      </dgm:t>
    </dgm:pt>
    <dgm:pt modelId="{8232AA87-8261-D040-88EC-5F35245E0F22}" type="parTrans" cxnId="{867154BF-1328-234E-8BE4-FAF7088B3A2F}">
      <dgm:prSet/>
      <dgm:spPr/>
      <dgm:t>
        <a:bodyPr/>
        <a:lstStyle/>
        <a:p>
          <a:endParaRPr lang="en-US">
            <a:solidFill>
              <a:srgbClr val="000000"/>
            </a:solidFill>
          </a:endParaRPr>
        </a:p>
      </dgm:t>
    </dgm:pt>
    <dgm:pt modelId="{08820CED-D51A-9246-A9C6-A96B29DCC946}" type="sibTrans" cxnId="{867154BF-1328-234E-8BE4-FAF7088B3A2F}">
      <dgm:prSet/>
      <dgm:spPr/>
      <dgm:t>
        <a:bodyPr/>
        <a:lstStyle/>
        <a:p>
          <a:endParaRPr lang="en-US">
            <a:solidFill>
              <a:srgbClr val="000000"/>
            </a:solidFill>
          </a:endParaRPr>
        </a:p>
      </dgm:t>
    </dgm:pt>
    <dgm:pt modelId="{9B5BD1D1-62E6-D142-B625-03BDCF7E9832}">
      <dgm:prSet custT="1"/>
      <dgm:spPr>
        <a:solidFill>
          <a:srgbClr val="FFFFFF"/>
        </a:solidFill>
      </dgm:spPr>
      <dgm:t>
        <a:bodyPr/>
        <a:lstStyle/>
        <a:p>
          <a:r>
            <a:rPr lang="en-US" sz="1400" dirty="0" smtClean="0">
              <a:solidFill>
                <a:srgbClr val="000000"/>
              </a:solidFill>
            </a:rPr>
            <a:t>Colloquium Guidelines</a:t>
          </a:r>
          <a:endParaRPr lang="en-US" sz="1400" dirty="0">
            <a:solidFill>
              <a:srgbClr val="000000"/>
            </a:solidFill>
          </a:endParaRPr>
        </a:p>
      </dgm:t>
    </dgm:pt>
    <dgm:pt modelId="{D55F8C90-75DF-8846-8985-D63ADABF8BC5}" type="parTrans" cxnId="{B6436106-09D8-1F40-8D71-DBB83A2F4538}">
      <dgm:prSet/>
      <dgm:spPr/>
      <dgm:t>
        <a:bodyPr/>
        <a:lstStyle/>
        <a:p>
          <a:endParaRPr lang="en-US">
            <a:solidFill>
              <a:srgbClr val="000000"/>
            </a:solidFill>
          </a:endParaRPr>
        </a:p>
      </dgm:t>
    </dgm:pt>
    <dgm:pt modelId="{9271D53C-2ECD-364D-9CAD-22C98F048362}" type="sibTrans" cxnId="{B6436106-09D8-1F40-8D71-DBB83A2F4538}">
      <dgm:prSet/>
      <dgm:spPr/>
      <dgm:t>
        <a:bodyPr/>
        <a:lstStyle/>
        <a:p>
          <a:endParaRPr lang="en-US">
            <a:solidFill>
              <a:srgbClr val="000000"/>
            </a:solidFill>
          </a:endParaRPr>
        </a:p>
      </dgm:t>
    </dgm:pt>
    <dgm:pt modelId="{161EC086-FE89-4EDF-A3E1-C82AA70829C8}" type="pres">
      <dgm:prSet presAssocID="{83F98A0E-326F-400B-945F-4742621879C3}" presName="Name0" presStyleCnt="0">
        <dgm:presLayoutVars>
          <dgm:chPref val="1"/>
          <dgm:dir/>
          <dgm:animOne val="branch"/>
          <dgm:animLvl val="lvl"/>
          <dgm:resizeHandles/>
        </dgm:presLayoutVars>
      </dgm:prSet>
      <dgm:spPr/>
      <dgm:t>
        <a:bodyPr/>
        <a:lstStyle/>
        <a:p>
          <a:endParaRPr lang="en-US"/>
        </a:p>
      </dgm:t>
    </dgm:pt>
    <dgm:pt modelId="{8FA368BD-45AB-464B-AC86-CF2EF2FD8E76}" type="pres">
      <dgm:prSet presAssocID="{ED2F8960-532C-42E3-A5D7-59CEE9FE27FB}" presName="vertOne" presStyleCnt="0"/>
      <dgm:spPr/>
    </dgm:pt>
    <dgm:pt modelId="{0EF619B9-46EF-4858-913C-85DBC217F77B}" type="pres">
      <dgm:prSet presAssocID="{ED2F8960-532C-42E3-A5D7-59CEE9FE27FB}" presName="txOne" presStyleLbl="node0" presStyleIdx="0" presStyleCnt="1">
        <dgm:presLayoutVars>
          <dgm:chPref val="3"/>
        </dgm:presLayoutVars>
      </dgm:prSet>
      <dgm:spPr/>
      <dgm:t>
        <a:bodyPr/>
        <a:lstStyle/>
        <a:p>
          <a:endParaRPr lang="en-US"/>
        </a:p>
      </dgm:t>
    </dgm:pt>
    <dgm:pt modelId="{CFB3A964-B605-4BFD-BE90-4E7C49D6CFDD}" type="pres">
      <dgm:prSet presAssocID="{ED2F8960-532C-42E3-A5D7-59CEE9FE27FB}" presName="parTransOne" presStyleCnt="0"/>
      <dgm:spPr/>
    </dgm:pt>
    <dgm:pt modelId="{78D7817B-BB02-466B-8296-35D971ED8AFC}" type="pres">
      <dgm:prSet presAssocID="{ED2F8960-532C-42E3-A5D7-59CEE9FE27FB}" presName="horzOne" presStyleCnt="0"/>
      <dgm:spPr/>
    </dgm:pt>
    <dgm:pt modelId="{1E09A252-2E0D-4629-B0D2-E0C2E24D405C}" type="pres">
      <dgm:prSet presAssocID="{E3E1D22D-8B6C-4D55-8E3C-F952FE4A2343}" presName="vertTwo" presStyleCnt="0"/>
      <dgm:spPr/>
    </dgm:pt>
    <dgm:pt modelId="{65FFB825-C8E1-4B1B-8C08-74D47D92882B}" type="pres">
      <dgm:prSet presAssocID="{E3E1D22D-8B6C-4D55-8E3C-F952FE4A2343}" presName="txTwo" presStyleLbl="node2" presStyleIdx="0" presStyleCnt="4">
        <dgm:presLayoutVars>
          <dgm:chPref val="3"/>
        </dgm:presLayoutVars>
      </dgm:prSet>
      <dgm:spPr/>
      <dgm:t>
        <a:bodyPr/>
        <a:lstStyle/>
        <a:p>
          <a:endParaRPr lang="en-US"/>
        </a:p>
      </dgm:t>
    </dgm:pt>
    <dgm:pt modelId="{C663F9EF-2BA1-46FE-88BC-80AC05512141}" type="pres">
      <dgm:prSet presAssocID="{E3E1D22D-8B6C-4D55-8E3C-F952FE4A2343}" presName="parTransTwo" presStyleCnt="0"/>
      <dgm:spPr/>
    </dgm:pt>
    <dgm:pt modelId="{2BA5BBCB-5002-40E6-A8DA-9F715ED1097B}" type="pres">
      <dgm:prSet presAssocID="{E3E1D22D-8B6C-4D55-8E3C-F952FE4A2343}" presName="horzTwo" presStyleCnt="0"/>
      <dgm:spPr/>
    </dgm:pt>
    <dgm:pt modelId="{5B9C3145-25BC-4342-ADF1-1920D7F905B4}" type="pres">
      <dgm:prSet presAssocID="{3386A3EF-39FC-4862-85CE-EF959176681C}" presName="vertThree" presStyleCnt="0"/>
      <dgm:spPr/>
    </dgm:pt>
    <dgm:pt modelId="{EA0B7A2D-0ED7-461C-9860-75134EB01811}" type="pres">
      <dgm:prSet presAssocID="{3386A3EF-39FC-4862-85CE-EF959176681C}" presName="txThree" presStyleLbl="node3" presStyleIdx="0" presStyleCnt="4">
        <dgm:presLayoutVars>
          <dgm:chPref val="3"/>
        </dgm:presLayoutVars>
      </dgm:prSet>
      <dgm:spPr/>
      <dgm:t>
        <a:bodyPr/>
        <a:lstStyle/>
        <a:p>
          <a:endParaRPr lang="en-US"/>
        </a:p>
      </dgm:t>
    </dgm:pt>
    <dgm:pt modelId="{F0AC80F9-A288-48B5-8E8B-574871C6E0B0}" type="pres">
      <dgm:prSet presAssocID="{3386A3EF-39FC-4862-85CE-EF959176681C}" presName="parTransThree" presStyleCnt="0"/>
      <dgm:spPr/>
    </dgm:pt>
    <dgm:pt modelId="{4081F199-D235-4CEC-967D-768AAB5AB0B9}" type="pres">
      <dgm:prSet presAssocID="{3386A3EF-39FC-4862-85CE-EF959176681C}" presName="horzThree" presStyleCnt="0"/>
      <dgm:spPr/>
    </dgm:pt>
    <dgm:pt modelId="{211DFDB5-2DEF-4276-95F5-A78138CC9D89}" type="pres">
      <dgm:prSet presAssocID="{ECA04690-1719-4802-93EF-586A63DAD402}" presName="vertFour" presStyleCnt="0">
        <dgm:presLayoutVars>
          <dgm:chPref val="3"/>
        </dgm:presLayoutVars>
      </dgm:prSet>
      <dgm:spPr/>
    </dgm:pt>
    <dgm:pt modelId="{CD135939-9AA7-4833-9883-3C88415FF0E2}" type="pres">
      <dgm:prSet presAssocID="{ECA04690-1719-4802-93EF-586A63DAD402}" presName="txFour" presStyleLbl="node4" presStyleIdx="0" presStyleCnt="12">
        <dgm:presLayoutVars>
          <dgm:chPref val="3"/>
        </dgm:presLayoutVars>
      </dgm:prSet>
      <dgm:spPr/>
      <dgm:t>
        <a:bodyPr/>
        <a:lstStyle/>
        <a:p>
          <a:endParaRPr lang="en-US"/>
        </a:p>
      </dgm:t>
    </dgm:pt>
    <dgm:pt modelId="{32A38165-F85A-4E44-AE93-CF36089E0CC3}" type="pres">
      <dgm:prSet presAssocID="{ECA04690-1719-4802-93EF-586A63DAD402}" presName="parTransFour" presStyleCnt="0"/>
      <dgm:spPr/>
    </dgm:pt>
    <dgm:pt modelId="{72AFA965-CA03-4CF6-B46D-3D032716E947}" type="pres">
      <dgm:prSet presAssocID="{ECA04690-1719-4802-93EF-586A63DAD402}" presName="horzFour" presStyleCnt="0"/>
      <dgm:spPr/>
    </dgm:pt>
    <dgm:pt modelId="{E11D5A96-CF07-4742-BD9B-2C8CCFAD3774}" type="pres">
      <dgm:prSet presAssocID="{0F0CDB3F-C68C-49FF-8C59-B235E0449D72}" presName="vertFour" presStyleCnt="0">
        <dgm:presLayoutVars>
          <dgm:chPref val="3"/>
        </dgm:presLayoutVars>
      </dgm:prSet>
      <dgm:spPr/>
    </dgm:pt>
    <dgm:pt modelId="{2FAB456B-7981-487E-B1CA-5684E1A047B2}" type="pres">
      <dgm:prSet presAssocID="{0F0CDB3F-C68C-49FF-8C59-B235E0449D72}" presName="txFour" presStyleLbl="node4" presStyleIdx="1" presStyleCnt="12">
        <dgm:presLayoutVars>
          <dgm:chPref val="3"/>
        </dgm:presLayoutVars>
      </dgm:prSet>
      <dgm:spPr/>
      <dgm:t>
        <a:bodyPr/>
        <a:lstStyle/>
        <a:p>
          <a:endParaRPr lang="en-US"/>
        </a:p>
      </dgm:t>
    </dgm:pt>
    <dgm:pt modelId="{8DB9FC31-E715-4FC4-AF9C-0EEFC204147C}" type="pres">
      <dgm:prSet presAssocID="{0F0CDB3F-C68C-49FF-8C59-B235E0449D72}" presName="parTransFour" presStyleCnt="0"/>
      <dgm:spPr/>
    </dgm:pt>
    <dgm:pt modelId="{DBB35221-7752-4E52-B0C1-FABC3E98803B}" type="pres">
      <dgm:prSet presAssocID="{0F0CDB3F-C68C-49FF-8C59-B235E0449D72}" presName="horzFour" presStyleCnt="0"/>
      <dgm:spPr/>
    </dgm:pt>
    <dgm:pt modelId="{BF9F13F7-115A-44CA-9B32-8CED1C4702AE}" type="pres">
      <dgm:prSet presAssocID="{969E49DC-0B5E-41FC-B300-58737C157163}" presName="vertFour" presStyleCnt="0">
        <dgm:presLayoutVars>
          <dgm:chPref val="3"/>
        </dgm:presLayoutVars>
      </dgm:prSet>
      <dgm:spPr/>
    </dgm:pt>
    <dgm:pt modelId="{F38735B8-45E9-46E5-9B37-639D47EDE7A1}" type="pres">
      <dgm:prSet presAssocID="{969E49DC-0B5E-41FC-B300-58737C157163}" presName="txFour" presStyleLbl="node4" presStyleIdx="2" presStyleCnt="12">
        <dgm:presLayoutVars>
          <dgm:chPref val="3"/>
        </dgm:presLayoutVars>
      </dgm:prSet>
      <dgm:spPr/>
      <dgm:t>
        <a:bodyPr/>
        <a:lstStyle/>
        <a:p>
          <a:endParaRPr lang="en-US"/>
        </a:p>
      </dgm:t>
    </dgm:pt>
    <dgm:pt modelId="{159FA6AE-6A5F-1E4E-9D4B-08BAD00B703A}" type="pres">
      <dgm:prSet presAssocID="{969E49DC-0B5E-41FC-B300-58737C157163}" presName="parTransFour" presStyleCnt="0"/>
      <dgm:spPr/>
    </dgm:pt>
    <dgm:pt modelId="{895C1040-CAD9-4E4D-B34E-53B0881CE6E3}" type="pres">
      <dgm:prSet presAssocID="{969E49DC-0B5E-41FC-B300-58737C157163}" presName="horzFour" presStyleCnt="0"/>
      <dgm:spPr/>
    </dgm:pt>
    <dgm:pt modelId="{0FCFC2A2-F18C-2742-B999-D0251F59F5EF}" type="pres">
      <dgm:prSet presAssocID="{814CC0D0-DE14-6145-85BD-6F1A5BFD2B42}" presName="vertFour" presStyleCnt="0">
        <dgm:presLayoutVars>
          <dgm:chPref val="3"/>
        </dgm:presLayoutVars>
      </dgm:prSet>
      <dgm:spPr/>
    </dgm:pt>
    <dgm:pt modelId="{9D730B4B-6D64-104E-942E-427E8E25BB5D}" type="pres">
      <dgm:prSet presAssocID="{814CC0D0-DE14-6145-85BD-6F1A5BFD2B42}" presName="txFour" presStyleLbl="node4" presStyleIdx="3" presStyleCnt="12">
        <dgm:presLayoutVars>
          <dgm:chPref val="3"/>
        </dgm:presLayoutVars>
      </dgm:prSet>
      <dgm:spPr/>
      <dgm:t>
        <a:bodyPr/>
        <a:lstStyle/>
        <a:p>
          <a:endParaRPr lang="en-US"/>
        </a:p>
      </dgm:t>
    </dgm:pt>
    <dgm:pt modelId="{8639FF3A-5141-CC4D-9563-DF53BC233AD4}" type="pres">
      <dgm:prSet presAssocID="{814CC0D0-DE14-6145-85BD-6F1A5BFD2B42}" presName="horzFour" presStyleCnt="0"/>
      <dgm:spPr/>
    </dgm:pt>
    <dgm:pt modelId="{AF061B67-0E6C-4FC6-B3A9-4371488763F1}" type="pres">
      <dgm:prSet presAssocID="{E93343BD-6FA7-4E04-AD68-77E983323163}" presName="sibSpaceTwo" presStyleCnt="0"/>
      <dgm:spPr/>
    </dgm:pt>
    <dgm:pt modelId="{760FB1F3-50F8-4252-BB12-940ED47C8824}" type="pres">
      <dgm:prSet presAssocID="{47BDD0D8-9610-4F5E-8776-6D2E55950539}" presName="vertTwo" presStyleCnt="0"/>
      <dgm:spPr/>
    </dgm:pt>
    <dgm:pt modelId="{B507AD55-85BC-4D6D-AA49-3767700AEC3F}" type="pres">
      <dgm:prSet presAssocID="{47BDD0D8-9610-4F5E-8776-6D2E55950539}" presName="txTwo" presStyleLbl="node2" presStyleIdx="1" presStyleCnt="4">
        <dgm:presLayoutVars>
          <dgm:chPref val="3"/>
        </dgm:presLayoutVars>
      </dgm:prSet>
      <dgm:spPr/>
      <dgm:t>
        <a:bodyPr/>
        <a:lstStyle/>
        <a:p>
          <a:endParaRPr lang="en-US"/>
        </a:p>
      </dgm:t>
    </dgm:pt>
    <dgm:pt modelId="{80A67DFE-5559-4BEF-84FA-7DF8D6213450}" type="pres">
      <dgm:prSet presAssocID="{47BDD0D8-9610-4F5E-8776-6D2E55950539}" presName="parTransTwo" presStyleCnt="0"/>
      <dgm:spPr/>
    </dgm:pt>
    <dgm:pt modelId="{F358C476-B1C8-4133-B1E2-FDE8C8145302}" type="pres">
      <dgm:prSet presAssocID="{47BDD0D8-9610-4F5E-8776-6D2E55950539}" presName="horzTwo" presStyleCnt="0"/>
      <dgm:spPr/>
    </dgm:pt>
    <dgm:pt modelId="{EE6818C7-D557-47A2-8498-05C7449CDB19}" type="pres">
      <dgm:prSet presAssocID="{2C0EF94C-1699-45C0-96D5-092E674CA255}" presName="vertThree" presStyleCnt="0"/>
      <dgm:spPr/>
    </dgm:pt>
    <dgm:pt modelId="{2CC0791C-9416-4BE5-ABFD-B00D97401A26}" type="pres">
      <dgm:prSet presAssocID="{2C0EF94C-1699-45C0-96D5-092E674CA255}" presName="txThree" presStyleLbl="node3" presStyleIdx="1" presStyleCnt="4">
        <dgm:presLayoutVars>
          <dgm:chPref val="3"/>
        </dgm:presLayoutVars>
      </dgm:prSet>
      <dgm:spPr/>
      <dgm:t>
        <a:bodyPr/>
        <a:lstStyle/>
        <a:p>
          <a:endParaRPr lang="en-US"/>
        </a:p>
      </dgm:t>
    </dgm:pt>
    <dgm:pt modelId="{B860B358-F515-4078-880D-91B469268F51}" type="pres">
      <dgm:prSet presAssocID="{2C0EF94C-1699-45C0-96D5-092E674CA255}" presName="parTransThree" presStyleCnt="0"/>
      <dgm:spPr/>
    </dgm:pt>
    <dgm:pt modelId="{22C36261-3055-455D-BE81-8886A7894C95}" type="pres">
      <dgm:prSet presAssocID="{2C0EF94C-1699-45C0-96D5-092E674CA255}" presName="horzThree" presStyleCnt="0"/>
      <dgm:spPr/>
    </dgm:pt>
    <dgm:pt modelId="{257888E0-E866-485F-9B2B-E178612296BD}" type="pres">
      <dgm:prSet presAssocID="{444D2513-75E6-4AA2-9FA1-E875BC662255}" presName="vertFour" presStyleCnt="0">
        <dgm:presLayoutVars>
          <dgm:chPref val="3"/>
        </dgm:presLayoutVars>
      </dgm:prSet>
      <dgm:spPr/>
    </dgm:pt>
    <dgm:pt modelId="{71F03ABE-57C6-4F90-AF84-A97795158975}" type="pres">
      <dgm:prSet presAssocID="{444D2513-75E6-4AA2-9FA1-E875BC662255}" presName="txFour" presStyleLbl="node4" presStyleIdx="4" presStyleCnt="12">
        <dgm:presLayoutVars>
          <dgm:chPref val="3"/>
        </dgm:presLayoutVars>
      </dgm:prSet>
      <dgm:spPr/>
      <dgm:t>
        <a:bodyPr/>
        <a:lstStyle/>
        <a:p>
          <a:endParaRPr lang="en-US"/>
        </a:p>
      </dgm:t>
    </dgm:pt>
    <dgm:pt modelId="{A5D7F7D9-8C9E-D24B-BC48-D43981E2D96E}" type="pres">
      <dgm:prSet presAssocID="{444D2513-75E6-4AA2-9FA1-E875BC662255}" presName="parTransFour" presStyleCnt="0"/>
      <dgm:spPr/>
    </dgm:pt>
    <dgm:pt modelId="{7569D031-E43B-47ED-8641-66D22C2CF08B}" type="pres">
      <dgm:prSet presAssocID="{444D2513-75E6-4AA2-9FA1-E875BC662255}" presName="horzFour" presStyleCnt="0"/>
      <dgm:spPr/>
    </dgm:pt>
    <dgm:pt modelId="{8921540E-77C1-AD48-ABBD-34D0774784BE}" type="pres">
      <dgm:prSet presAssocID="{9B5BD1D1-62E6-D142-B625-03BDCF7E9832}" presName="vertFour" presStyleCnt="0">
        <dgm:presLayoutVars>
          <dgm:chPref val="3"/>
        </dgm:presLayoutVars>
      </dgm:prSet>
      <dgm:spPr/>
    </dgm:pt>
    <dgm:pt modelId="{27938A3C-85C2-3249-9E34-E0BCFB54B163}" type="pres">
      <dgm:prSet presAssocID="{9B5BD1D1-62E6-D142-B625-03BDCF7E9832}" presName="txFour" presStyleLbl="node4" presStyleIdx="5" presStyleCnt="12">
        <dgm:presLayoutVars>
          <dgm:chPref val="3"/>
        </dgm:presLayoutVars>
      </dgm:prSet>
      <dgm:spPr/>
      <dgm:t>
        <a:bodyPr/>
        <a:lstStyle/>
        <a:p>
          <a:endParaRPr lang="en-US"/>
        </a:p>
      </dgm:t>
    </dgm:pt>
    <dgm:pt modelId="{0169F939-207F-FB4F-8E19-BA7B5B206F20}" type="pres">
      <dgm:prSet presAssocID="{9B5BD1D1-62E6-D142-B625-03BDCF7E9832}" presName="horzFour" presStyleCnt="0"/>
      <dgm:spPr/>
    </dgm:pt>
    <dgm:pt modelId="{F8F4436C-1D6D-4C59-928E-FF91001780FE}" type="pres">
      <dgm:prSet presAssocID="{EF36C49D-448C-476C-B0A4-C43A5AF13C55}" presName="sibSpaceTwo" presStyleCnt="0"/>
      <dgm:spPr/>
    </dgm:pt>
    <dgm:pt modelId="{3C8778CA-44F2-4F3A-85FA-3893472E3B31}" type="pres">
      <dgm:prSet presAssocID="{D183E010-86D7-4DAA-B6AB-2E150AC6D657}" presName="vertTwo" presStyleCnt="0"/>
      <dgm:spPr/>
    </dgm:pt>
    <dgm:pt modelId="{DDE4BEAF-20BA-4816-9D5F-19A754561A16}" type="pres">
      <dgm:prSet presAssocID="{D183E010-86D7-4DAA-B6AB-2E150AC6D657}" presName="txTwo" presStyleLbl="node2" presStyleIdx="2" presStyleCnt="4">
        <dgm:presLayoutVars>
          <dgm:chPref val="3"/>
        </dgm:presLayoutVars>
      </dgm:prSet>
      <dgm:spPr/>
      <dgm:t>
        <a:bodyPr/>
        <a:lstStyle/>
        <a:p>
          <a:endParaRPr lang="en-US"/>
        </a:p>
      </dgm:t>
    </dgm:pt>
    <dgm:pt modelId="{63110BE2-0BCD-4B56-9697-58892C3ED72B}" type="pres">
      <dgm:prSet presAssocID="{D183E010-86D7-4DAA-B6AB-2E150AC6D657}" presName="parTransTwo" presStyleCnt="0"/>
      <dgm:spPr/>
    </dgm:pt>
    <dgm:pt modelId="{B5ACE84B-9E13-473F-BB84-7A786CF1C162}" type="pres">
      <dgm:prSet presAssocID="{D183E010-86D7-4DAA-B6AB-2E150AC6D657}" presName="horzTwo" presStyleCnt="0"/>
      <dgm:spPr/>
    </dgm:pt>
    <dgm:pt modelId="{D4D96798-BC67-4A0C-BFA9-73109D454952}" type="pres">
      <dgm:prSet presAssocID="{2EE72AA8-BA55-44EA-8101-34CEA4FF6D1E}" presName="vertThree" presStyleCnt="0"/>
      <dgm:spPr/>
    </dgm:pt>
    <dgm:pt modelId="{6517E56D-BD41-4ED3-99D7-FDF84FAE8C56}" type="pres">
      <dgm:prSet presAssocID="{2EE72AA8-BA55-44EA-8101-34CEA4FF6D1E}" presName="txThree" presStyleLbl="node3" presStyleIdx="2" presStyleCnt="4">
        <dgm:presLayoutVars>
          <dgm:chPref val="3"/>
        </dgm:presLayoutVars>
      </dgm:prSet>
      <dgm:spPr/>
      <dgm:t>
        <a:bodyPr/>
        <a:lstStyle/>
        <a:p>
          <a:endParaRPr lang="en-US"/>
        </a:p>
      </dgm:t>
    </dgm:pt>
    <dgm:pt modelId="{56C10C4C-2CFB-495E-A703-59ABA305F03C}" type="pres">
      <dgm:prSet presAssocID="{2EE72AA8-BA55-44EA-8101-34CEA4FF6D1E}" presName="parTransThree" presStyleCnt="0"/>
      <dgm:spPr/>
    </dgm:pt>
    <dgm:pt modelId="{01A8CE9F-5152-4B41-9015-7B91BB5B004E}" type="pres">
      <dgm:prSet presAssocID="{2EE72AA8-BA55-44EA-8101-34CEA4FF6D1E}" presName="horzThree" presStyleCnt="0"/>
      <dgm:spPr/>
    </dgm:pt>
    <dgm:pt modelId="{5F0F446C-22F4-400E-BD9C-2EB7E3C37E58}" type="pres">
      <dgm:prSet presAssocID="{D2F46626-9ADA-4DD7-92DE-6865FE5D4F79}" presName="vertFour" presStyleCnt="0">
        <dgm:presLayoutVars>
          <dgm:chPref val="3"/>
        </dgm:presLayoutVars>
      </dgm:prSet>
      <dgm:spPr/>
    </dgm:pt>
    <dgm:pt modelId="{848C207D-851F-4511-BB9B-1992CB2F8B34}" type="pres">
      <dgm:prSet presAssocID="{D2F46626-9ADA-4DD7-92DE-6865FE5D4F79}" presName="txFour" presStyleLbl="node4" presStyleIdx="6" presStyleCnt="12">
        <dgm:presLayoutVars>
          <dgm:chPref val="3"/>
        </dgm:presLayoutVars>
      </dgm:prSet>
      <dgm:spPr/>
      <dgm:t>
        <a:bodyPr/>
        <a:lstStyle/>
        <a:p>
          <a:endParaRPr lang="en-US"/>
        </a:p>
      </dgm:t>
    </dgm:pt>
    <dgm:pt modelId="{B284C7E4-52B7-4D49-9F90-4BF2CECBE783}" type="pres">
      <dgm:prSet presAssocID="{D2F46626-9ADA-4DD7-92DE-6865FE5D4F79}" presName="parTransFour" presStyleCnt="0"/>
      <dgm:spPr/>
    </dgm:pt>
    <dgm:pt modelId="{8073CCD3-4DB6-401B-BE7E-186A67CCEEAD}" type="pres">
      <dgm:prSet presAssocID="{D2F46626-9ADA-4DD7-92DE-6865FE5D4F79}" presName="horzFour" presStyleCnt="0"/>
      <dgm:spPr/>
    </dgm:pt>
    <dgm:pt modelId="{0BD01EA5-EE7C-47D8-BAF3-3D18C2BCA866}" type="pres">
      <dgm:prSet presAssocID="{F177266E-5B9A-4257-A87B-94B738C0C01B}" presName="vertFour" presStyleCnt="0">
        <dgm:presLayoutVars>
          <dgm:chPref val="3"/>
        </dgm:presLayoutVars>
      </dgm:prSet>
      <dgm:spPr/>
    </dgm:pt>
    <dgm:pt modelId="{E9143633-18D8-40A8-A47A-86BEABC52912}" type="pres">
      <dgm:prSet presAssocID="{F177266E-5B9A-4257-A87B-94B738C0C01B}" presName="txFour" presStyleLbl="node4" presStyleIdx="7" presStyleCnt="12">
        <dgm:presLayoutVars>
          <dgm:chPref val="3"/>
        </dgm:presLayoutVars>
      </dgm:prSet>
      <dgm:spPr/>
      <dgm:t>
        <a:bodyPr/>
        <a:lstStyle/>
        <a:p>
          <a:endParaRPr lang="en-US"/>
        </a:p>
      </dgm:t>
    </dgm:pt>
    <dgm:pt modelId="{5499D8D3-E3F4-4840-826D-3F0FC8E7CFD3}" type="pres">
      <dgm:prSet presAssocID="{F177266E-5B9A-4257-A87B-94B738C0C01B}" presName="parTransFour" presStyleCnt="0"/>
      <dgm:spPr/>
    </dgm:pt>
    <dgm:pt modelId="{01FCDE5F-47C0-4AE5-9D71-B6281380670E}" type="pres">
      <dgm:prSet presAssocID="{F177266E-5B9A-4257-A87B-94B738C0C01B}" presName="horzFour" presStyleCnt="0"/>
      <dgm:spPr/>
    </dgm:pt>
    <dgm:pt modelId="{636C2AD1-2D03-4B14-B457-C887DC7EC6B2}" type="pres">
      <dgm:prSet presAssocID="{DC1F8385-6BD0-4287-82BF-68658A07C82B}" presName="vertFour" presStyleCnt="0">
        <dgm:presLayoutVars>
          <dgm:chPref val="3"/>
        </dgm:presLayoutVars>
      </dgm:prSet>
      <dgm:spPr/>
    </dgm:pt>
    <dgm:pt modelId="{043606D0-3F0F-4D92-B756-74CFA3E7E408}" type="pres">
      <dgm:prSet presAssocID="{DC1F8385-6BD0-4287-82BF-68658A07C82B}" presName="txFour" presStyleLbl="node4" presStyleIdx="8" presStyleCnt="12">
        <dgm:presLayoutVars>
          <dgm:chPref val="3"/>
        </dgm:presLayoutVars>
      </dgm:prSet>
      <dgm:spPr/>
      <dgm:t>
        <a:bodyPr/>
        <a:lstStyle/>
        <a:p>
          <a:endParaRPr lang="en-US"/>
        </a:p>
      </dgm:t>
    </dgm:pt>
    <dgm:pt modelId="{A85C6CE2-47CC-4B05-B29D-866EC2421BF8}" type="pres">
      <dgm:prSet presAssocID="{DC1F8385-6BD0-4287-82BF-68658A07C82B}" presName="parTransFour" presStyleCnt="0"/>
      <dgm:spPr/>
    </dgm:pt>
    <dgm:pt modelId="{90E4B085-1820-4AB8-AE42-295990DA1169}" type="pres">
      <dgm:prSet presAssocID="{DC1F8385-6BD0-4287-82BF-68658A07C82B}" presName="horzFour" presStyleCnt="0"/>
      <dgm:spPr/>
    </dgm:pt>
    <dgm:pt modelId="{C9DF2654-16BF-40BD-A04A-9782669C1B41}" type="pres">
      <dgm:prSet presAssocID="{AE261236-5872-4260-8D3F-8B96EE8A23E0}" presName="vertFour" presStyleCnt="0">
        <dgm:presLayoutVars>
          <dgm:chPref val="3"/>
        </dgm:presLayoutVars>
      </dgm:prSet>
      <dgm:spPr/>
    </dgm:pt>
    <dgm:pt modelId="{F7C02C3A-DA0B-4455-958A-9F7FB3CCD729}" type="pres">
      <dgm:prSet presAssocID="{AE261236-5872-4260-8D3F-8B96EE8A23E0}" presName="txFour" presStyleLbl="node4" presStyleIdx="9" presStyleCnt="12" custScaleX="125282">
        <dgm:presLayoutVars>
          <dgm:chPref val="3"/>
        </dgm:presLayoutVars>
      </dgm:prSet>
      <dgm:spPr/>
      <dgm:t>
        <a:bodyPr/>
        <a:lstStyle/>
        <a:p>
          <a:endParaRPr lang="en-US"/>
        </a:p>
      </dgm:t>
    </dgm:pt>
    <dgm:pt modelId="{98D13991-CFF7-4279-A46C-5196DC4C8F0D}" type="pres">
      <dgm:prSet presAssocID="{AE261236-5872-4260-8D3F-8B96EE8A23E0}" presName="horzFour" presStyleCnt="0"/>
      <dgm:spPr/>
    </dgm:pt>
    <dgm:pt modelId="{3788B078-E8C7-4D09-9672-05C452CCCEFE}" type="pres">
      <dgm:prSet presAssocID="{39D8A49E-81D5-4D9F-B1A3-D25C90CC6BAF}" presName="sibSpaceTwo" presStyleCnt="0"/>
      <dgm:spPr/>
    </dgm:pt>
    <dgm:pt modelId="{7121E15A-A729-4F94-83D8-6D56D96EB625}" type="pres">
      <dgm:prSet presAssocID="{2FCCDED3-24A9-480A-8C02-37C913A84AD5}" presName="vertTwo" presStyleCnt="0"/>
      <dgm:spPr/>
    </dgm:pt>
    <dgm:pt modelId="{C6E96FC7-D07B-4401-B01F-E617A54B7101}" type="pres">
      <dgm:prSet presAssocID="{2FCCDED3-24A9-480A-8C02-37C913A84AD5}" presName="txTwo" presStyleLbl="node2" presStyleIdx="3" presStyleCnt="4">
        <dgm:presLayoutVars>
          <dgm:chPref val="3"/>
        </dgm:presLayoutVars>
      </dgm:prSet>
      <dgm:spPr/>
      <dgm:t>
        <a:bodyPr/>
        <a:lstStyle/>
        <a:p>
          <a:endParaRPr lang="en-US"/>
        </a:p>
      </dgm:t>
    </dgm:pt>
    <dgm:pt modelId="{857C7281-408C-4E9A-A89B-F59C34EA6C3A}" type="pres">
      <dgm:prSet presAssocID="{2FCCDED3-24A9-480A-8C02-37C913A84AD5}" presName="parTransTwo" presStyleCnt="0"/>
      <dgm:spPr/>
    </dgm:pt>
    <dgm:pt modelId="{4E3C1D4E-B4DB-4948-93DB-9AF903B8C55A}" type="pres">
      <dgm:prSet presAssocID="{2FCCDED3-24A9-480A-8C02-37C913A84AD5}" presName="horzTwo" presStyleCnt="0"/>
      <dgm:spPr/>
    </dgm:pt>
    <dgm:pt modelId="{ED2363B6-3CC8-4CB4-9790-751E16F1F865}" type="pres">
      <dgm:prSet presAssocID="{39B90A52-FE21-4965-A198-4FA2E87B9F7B}" presName="vertThree" presStyleCnt="0"/>
      <dgm:spPr/>
    </dgm:pt>
    <dgm:pt modelId="{B10B8FB7-18C0-45BA-B4CC-A596D43BFEAF}" type="pres">
      <dgm:prSet presAssocID="{39B90A52-FE21-4965-A198-4FA2E87B9F7B}" presName="txThree" presStyleLbl="node3" presStyleIdx="3" presStyleCnt="4">
        <dgm:presLayoutVars>
          <dgm:chPref val="3"/>
        </dgm:presLayoutVars>
      </dgm:prSet>
      <dgm:spPr/>
      <dgm:t>
        <a:bodyPr/>
        <a:lstStyle/>
        <a:p>
          <a:endParaRPr lang="en-US"/>
        </a:p>
      </dgm:t>
    </dgm:pt>
    <dgm:pt modelId="{3615313D-D326-49C2-8F1A-3CFC0A0E550F}" type="pres">
      <dgm:prSet presAssocID="{39B90A52-FE21-4965-A198-4FA2E87B9F7B}" presName="parTransThree" presStyleCnt="0"/>
      <dgm:spPr/>
    </dgm:pt>
    <dgm:pt modelId="{4210CAB0-9C91-4523-AB3F-14B828CF6819}" type="pres">
      <dgm:prSet presAssocID="{39B90A52-FE21-4965-A198-4FA2E87B9F7B}" presName="horzThree" presStyleCnt="0"/>
      <dgm:spPr/>
    </dgm:pt>
    <dgm:pt modelId="{49683C94-9E23-4F66-9DF8-C684E549DE4A}" type="pres">
      <dgm:prSet presAssocID="{CACC2595-3C07-432E-9052-69101D746E30}" presName="vertFour" presStyleCnt="0">
        <dgm:presLayoutVars>
          <dgm:chPref val="3"/>
        </dgm:presLayoutVars>
      </dgm:prSet>
      <dgm:spPr/>
    </dgm:pt>
    <dgm:pt modelId="{35EE9F39-3836-40CD-ADC9-E28DFC53F936}" type="pres">
      <dgm:prSet presAssocID="{CACC2595-3C07-432E-9052-69101D746E30}" presName="txFour" presStyleLbl="node4" presStyleIdx="10" presStyleCnt="12" custScaleY="100000" custLinFactNeighborX="-1291" custLinFactNeighborY="22559">
        <dgm:presLayoutVars>
          <dgm:chPref val="3"/>
        </dgm:presLayoutVars>
      </dgm:prSet>
      <dgm:spPr/>
      <dgm:t>
        <a:bodyPr/>
        <a:lstStyle/>
        <a:p>
          <a:endParaRPr lang="en-US"/>
        </a:p>
      </dgm:t>
    </dgm:pt>
    <dgm:pt modelId="{54C6CBA8-709C-064A-B932-019A223A5D11}" type="pres">
      <dgm:prSet presAssocID="{CACC2595-3C07-432E-9052-69101D746E30}" presName="parTransFour" presStyleCnt="0"/>
      <dgm:spPr/>
    </dgm:pt>
    <dgm:pt modelId="{61E089FD-38B6-4F35-9F64-E0C93977DF92}" type="pres">
      <dgm:prSet presAssocID="{CACC2595-3C07-432E-9052-69101D746E30}" presName="horzFour" presStyleCnt="0"/>
      <dgm:spPr/>
    </dgm:pt>
    <dgm:pt modelId="{2CCAA7D8-68BD-6043-956D-F5D8CAA1CFCB}" type="pres">
      <dgm:prSet presAssocID="{2F1BD7FB-B36A-2744-AE53-BCE53AFFC2E2}" presName="vertFour" presStyleCnt="0">
        <dgm:presLayoutVars>
          <dgm:chPref val="3"/>
        </dgm:presLayoutVars>
      </dgm:prSet>
      <dgm:spPr/>
    </dgm:pt>
    <dgm:pt modelId="{5E2874D7-0AFF-8947-A06A-83B2542BAFD6}" type="pres">
      <dgm:prSet presAssocID="{2F1BD7FB-B36A-2744-AE53-BCE53AFFC2E2}" presName="txFour" presStyleLbl="node4" presStyleIdx="11" presStyleCnt="12" custLinFactNeighborX="-3750" custLinFactNeighborY="16711">
        <dgm:presLayoutVars>
          <dgm:chPref val="3"/>
        </dgm:presLayoutVars>
      </dgm:prSet>
      <dgm:spPr/>
      <dgm:t>
        <a:bodyPr/>
        <a:lstStyle/>
        <a:p>
          <a:endParaRPr lang="en-US"/>
        </a:p>
      </dgm:t>
    </dgm:pt>
    <dgm:pt modelId="{384C8DB0-18EB-A54F-8CBA-7EF6A21D88B8}" type="pres">
      <dgm:prSet presAssocID="{2F1BD7FB-B36A-2744-AE53-BCE53AFFC2E2}" presName="horzFour" presStyleCnt="0"/>
      <dgm:spPr/>
    </dgm:pt>
  </dgm:ptLst>
  <dgm:cxnLst>
    <dgm:cxn modelId="{C0D4CD0E-D9B7-4CCA-9B46-E7D68B6E7814}" srcId="{47BDD0D8-9610-4F5E-8776-6D2E55950539}" destId="{2C0EF94C-1699-45C0-96D5-092E674CA255}" srcOrd="0" destOrd="0" parTransId="{5A5F6612-70E8-4192-B731-DECBDC24F4B1}" sibTransId="{0734C10F-9293-4F2C-A4DA-06EC0CA64B28}"/>
    <dgm:cxn modelId="{CF75C12F-15CF-1E4C-BD32-428B028F56B8}" type="presOf" srcId="{CACC2595-3C07-432E-9052-69101D746E30}" destId="{35EE9F39-3836-40CD-ADC9-E28DFC53F936}" srcOrd="0" destOrd="0" presId="urn:microsoft.com/office/officeart/2005/8/layout/hierarchy4"/>
    <dgm:cxn modelId="{57D012E7-1E51-4E43-ADB9-83EE160562CF}" srcId="{D183E010-86D7-4DAA-B6AB-2E150AC6D657}" destId="{2EE72AA8-BA55-44EA-8101-34CEA4FF6D1E}" srcOrd="0" destOrd="0" parTransId="{05FC1894-3B95-4E2E-BD8A-B6B0ED09EC79}" sibTransId="{34DF09B6-3F2C-4026-8DB1-ADCB5366DF3F}"/>
    <dgm:cxn modelId="{B6436106-09D8-1F40-8D71-DBB83A2F4538}" srcId="{444D2513-75E6-4AA2-9FA1-E875BC662255}" destId="{9B5BD1D1-62E6-D142-B625-03BDCF7E9832}" srcOrd="0" destOrd="0" parTransId="{D55F8C90-75DF-8846-8985-D63ADABF8BC5}" sibTransId="{9271D53C-2ECD-364D-9CAD-22C98F048362}"/>
    <dgm:cxn modelId="{BCB6F953-76BC-4C44-8D96-3595D7CE9DC7}" type="presOf" srcId="{969E49DC-0B5E-41FC-B300-58737C157163}" destId="{F38735B8-45E9-46E5-9B37-639D47EDE7A1}" srcOrd="0" destOrd="0" presId="urn:microsoft.com/office/officeart/2005/8/layout/hierarchy4"/>
    <dgm:cxn modelId="{D2605CBE-4130-F14C-B9DC-1CCE7AA53F8C}" type="presOf" srcId="{814CC0D0-DE14-6145-85BD-6F1A5BFD2B42}" destId="{9D730B4B-6D64-104E-942E-427E8E25BB5D}" srcOrd="0" destOrd="0" presId="urn:microsoft.com/office/officeart/2005/8/layout/hierarchy4"/>
    <dgm:cxn modelId="{95F56A38-0B87-4F12-BB20-A4895152286E}" srcId="{ECA04690-1719-4802-93EF-586A63DAD402}" destId="{0F0CDB3F-C68C-49FF-8C59-B235E0449D72}" srcOrd="0" destOrd="0" parTransId="{E5F14C96-2217-4466-9989-B09EA0B5DC6D}" sibTransId="{D1939582-18DC-4A73-985A-8A8BA4A17377}"/>
    <dgm:cxn modelId="{CEBE2ACB-62A8-1445-ACD8-52EEF6152BCF}" type="presOf" srcId="{2C0EF94C-1699-45C0-96D5-092E674CA255}" destId="{2CC0791C-9416-4BE5-ABFD-B00D97401A26}" srcOrd="0" destOrd="0" presId="urn:microsoft.com/office/officeart/2005/8/layout/hierarchy4"/>
    <dgm:cxn modelId="{FF02087D-9C56-41F3-9A6A-702768F71F6E}" srcId="{3386A3EF-39FC-4862-85CE-EF959176681C}" destId="{ECA04690-1719-4802-93EF-586A63DAD402}" srcOrd="0" destOrd="0" parTransId="{E0296D9C-6D98-4D76-B67F-92F2D56B2FA7}" sibTransId="{300707D5-024A-4F53-B1BB-176C1B2D68EB}"/>
    <dgm:cxn modelId="{4D7357B1-71B8-644B-A31D-F011441F2579}" type="presOf" srcId="{2EE72AA8-BA55-44EA-8101-34CEA4FF6D1E}" destId="{6517E56D-BD41-4ED3-99D7-FDF84FAE8C56}" srcOrd="0" destOrd="0" presId="urn:microsoft.com/office/officeart/2005/8/layout/hierarchy4"/>
    <dgm:cxn modelId="{DC9B588E-6F5C-4A86-95E1-78DD90772A41}" srcId="{ED2F8960-532C-42E3-A5D7-59CEE9FE27FB}" destId="{2FCCDED3-24A9-480A-8C02-37C913A84AD5}" srcOrd="3" destOrd="0" parTransId="{F2A01DE9-A01F-43E7-AAF4-1DC79414D1A0}" sibTransId="{42EF72A3-F9A4-4625-AE8B-DA171EC62BE6}"/>
    <dgm:cxn modelId="{657D017B-AE60-B54D-BEFC-1EC6EB38B3D9}" type="presOf" srcId="{39B90A52-FE21-4965-A198-4FA2E87B9F7B}" destId="{B10B8FB7-18C0-45BA-B4CC-A596D43BFEAF}" srcOrd="0" destOrd="0" presId="urn:microsoft.com/office/officeart/2005/8/layout/hierarchy4"/>
    <dgm:cxn modelId="{0CC58C13-6867-6D45-88C8-459100C8FA64}" type="presOf" srcId="{AE261236-5872-4260-8D3F-8B96EE8A23E0}" destId="{F7C02C3A-DA0B-4455-958A-9F7FB3CCD729}" srcOrd="0" destOrd="0" presId="urn:microsoft.com/office/officeart/2005/8/layout/hierarchy4"/>
    <dgm:cxn modelId="{DEFAD39A-BB6C-A641-9DB3-A2AB3ADAD4FA}" type="presOf" srcId="{3386A3EF-39FC-4862-85CE-EF959176681C}" destId="{EA0B7A2D-0ED7-461C-9860-75134EB01811}" srcOrd="0" destOrd="0" presId="urn:microsoft.com/office/officeart/2005/8/layout/hierarchy4"/>
    <dgm:cxn modelId="{8A298335-1757-4CD8-BFA7-E28C67E9B9C9}" srcId="{E3E1D22D-8B6C-4D55-8E3C-F952FE4A2343}" destId="{3386A3EF-39FC-4862-85CE-EF959176681C}" srcOrd="0" destOrd="0" parTransId="{CD4E9810-9C81-4720-8A5D-E7A1B318A450}" sibTransId="{0B6099CF-C3A2-4CD3-ABC3-F507FBCA1743}"/>
    <dgm:cxn modelId="{4D546731-9DBB-4196-9AA9-DFBD13AFD0B1}" srcId="{2FCCDED3-24A9-480A-8C02-37C913A84AD5}" destId="{39B90A52-FE21-4965-A198-4FA2E87B9F7B}" srcOrd="0" destOrd="0" parTransId="{EB1D0303-A9F0-4635-B16C-50A1A29EA19A}" sibTransId="{0183EFCA-9E52-4972-A231-C2AA7844342F}"/>
    <dgm:cxn modelId="{A8F169D7-7003-D64E-BDD0-1BC2B92D920F}" type="presOf" srcId="{9B5BD1D1-62E6-D142-B625-03BDCF7E9832}" destId="{27938A3C-85C2-3249-9E34-E0BCFB54B163}" srcOrd="0" destOrd="0" presId="urn:microsoft.com/office/officeart/2005/8/layout/hierarchy4"/>
    <dgm:cxn modelId="{C3FD0A10-64CC-4591-B59C-A5A6954AFA0F}" srcId="{0F0CDB3F-C68C-49FF-8C59-B235E0449D72}" destId="{969E49DC-0B5E-41FC-B300-58737C157163}" srcOrd="0" destOrd="0" parTransId="{990379AE-0741-4968-ACEE-DF8DC5E98965}" sibTransId="{F51109DF-E330-46ED-9823-54A337E0AE8C}"/>
    <dgm:cxn modelId="{F1B2CA49-868E-E144-A663-ADCBF0D57353}" type="presOf" srcId="{D2F46626-9ADA-4DD7-92DE-6865FE5D4F79}" destId="{848C207D-851F-4511-BB9B-1992CB2F8B34}" srcOrd="0" destOrd="0" presId="urn:microsoft.com/office/officeart/2005/8/layout/hierarchy4"/>
    <dgm:cxn modelId="{6202E8D3-62DB-F94A-B29F-AACDFCE62CB2}" srcId="{CACC2595-3C07-432E-9052-69101D746E30}" destId="{2F1BD7FB-B36A-2744-AE53-BCE53AFFC2E2}" srcOrd="0" destOrd="0" parTransId="{C3639134-1E14-5947-8628-97ED7DD751D0}" sibTransId="{24149B80-4977-D849-BE78-6239918F4A73}"/>
    <dgm:cxn modelId="{B51B1109-437A-4889-8983-BD469EA54919}" srcId="{F177266E-5B9A-4257-A87B-94B738C0C01B}" destId="{DC1F8385-6BD0-4287-82BF-68658A07C82B}" srcOrd="0" destOrd="0" parTransId="{47E5778C-7171-47B1-855E-17D243624686}" sibTransId="{0EB54247-294A-4629-ABFB-E12AB5211C33}"/>
    <dgm:cxn modelId="{49FCECAC-B2D8-E84D-9334-20CB6297EC29}" type="presOf" srcId="{47BDD0D8-9610-4F5E-8776-6D2E55950539}" destId="{B507AD55-85BC-4D6D-AA49-3767700AEC3F}" srcOrd="0" destOrd="0" presId="urn:microsoft.com/office/officeart/2005/8/layout/hierarchy4"/>
    <dgm:cxn modelId="{00B883DE-0A67-CA4E-A438-973D1B6C102F}" type="presOf" srcId="{ECA04690-1719-4802-93EF-586A63DAD402}" destId="{CD135939-9AA7-4833-9883-3C88415FF0E2}" srcOrd="0" destOrd="0" presId="urn:microsoft.com/office/officeart/2005/8/layout/hierarchy4"/>
    <dgm:cxn modelId="{63C455F0-A248-E04F-A047-7955525C50E0}" type="presOf" srcId="{2F1BD7FB-B36A-2744-AE53-BCE53AFFC2E2}" destId="{5E2874D7-0AFF-8947-A06A-83B2542BAFD6}" srcOrd="0" destOrd="0" presId="urn:microsoft.com/office/officeart/2005/8/layout/hierarchy4"/>
    <dgm:cxn modelId="{586C172B-A280-4BFC-807A-1284F98B51AC}" srcId="{2EE72AA8-BA55-44EA-8101-34CEA4FF6D1E}" destId="{D2F46626-9ADA-4DD7-92DE-6865FE5D4F79}" srcOrd="0" destOrd="0" parTransId="{0DAE26C3-CAA9-433B-A9ED-8CF15CDCE960}" sibTransId="{D0540F26-0A6C-4889-B8F3-D71B6D3DC381}"/>
    <dgm:cxn modelId="{D394D1B4-495A-BA4C-B76E-CDEB3ED3FE2C}" type="presOf" srcId="{ED2F8960-532C-42E3-A5D7-59CEE9FE27FB}" destId="{0EF619B9-46EF-4858-913C-85DBC217F77B}" srcOrd="0" destOrd="0" presId="urn:microsoft.com/office/officeart/2005/8/layout/hierarchy4"/>
    <dgm:cxn modelId="{05A89164-E965-F542-9EF1-50F1145FE03E}" type="presOf" srcId="{444D2513-75E6-4AA2-9FA1-E875BC662255}" destId="{71F03ABE-57C6-4F90-AF84-A97795158975}" srcOrd="0" destOrd="0" presId="urn:microsoft.com/office/officeart/2005/8/layout/hierarchy4"/>
    <dgm:cxn modelId="{847A77D2-A9BC-47C3-8AEA-FCE52EEE5929}" srcId="{2C0EF94C-1699-45C0-96D5-092E674CA255}" destId="{444D2513-75E6-4AA2-9FA1-E875BC662255}" srcOrd="0" destOrd="0" parTransId="{0E3D4B8A-8801-4CD8-B8E9-091159A186B6}" sibTransId="{DC4918CA-88FE-4A78-AD16-BE0513F13CCD}"/>
    <dgm:cxn modelId="{E255BBEE-99B7-C240-A7DD-57DEBFB45797}" type="presOf" srcId="{0F0CDB3F-C68C-49FF-8C59-B235E0449D72}" destId="{2FAB456B-7981-487E-B1CA-5684E1A047B2}" srcOrd="0" destOrd="0" presId="urn:microsoft.com/office/officeart/2005/8/layout/hierarchy4"/>
    <dgm:cxn modelId="{27EBDEB0-3BB2-594D-9412-475D32952DD8}" type="presOf" srcId="{DC1F8385-6BD0-4287-82BF-68658A07C82B}" destId="{043606D0-3F0F-4D92-B756-74CFA3E7E408}" srcOrd="0" destOrd="0" presId="urn:microsoft.com/office/officeart/2005/8/layout/hierarchy4"/>
    <dgm:cxn modelId="{4BE07710-546C-CF4F-AF04-B363C3766886}" type="presOf" srcId="{D183E010-86D7-4DAA-B6AB-2E150AC6D657}" destId="{DDE4BEAF-20BA-4816-9D5F-19A754561A16}" srcOrd="0" destOrd="0" presId="urn:microsoft.com/office/officeart/2005/8/layout/hierarchy4"/>
    <dgm:cxn modelId="{C4A5B5B1-DFC0-4411-987C-2967E4AF9E84}" srcId="{ED2F8960-532C-42E3-A5D7-59CEE9FE27FB}" destId="{47BDD0D8-9610-4F5E-8776-6D2E55950539}" srcOrd="1" destOrd="0" parTransId="{849B85D8-652C-450C-9569-60A4559D70C0}" sibTransId="{EF36C49D-448C-476C-B0A4-C43A5AF13C55}"/>
    <dgm:cxn modelId="{80E02F76-166F-5345-AE77-F48BF4A9EC01}" type="presOf" srcId="{E3E1D22D-8B6C-4D55-8E3C-F952FE4A2343}" destId="{65FFB825-C8E1-4B1B-8C08-74D47D92882B}" srcOrd="0" destOrd="0" presId="urn:microsoft.com/office/officeart/2005/8/layout/hierarchy4"/>
    <dgm:cxn modelId="{76D938D3-CB05-F14F-8481-AEDC5A84F7D2}" type="presOf" srcId="{83F98A0E-326F-400B-945F-4742621879C3}" destId="{161EC086-FE89-4EDF-A3E1-C82AA70829C8}" srcOrd="0" destOrd="0" presId="urn:microsoft.com/office/officeart/2005/8/layout/hierarchy4"/>
    <dgm:cxn modelId="{867154BF-1328-234E-8BE4-FAF7088B3A2F}" srcId="{969E49DC-0B5E-41FC-B300-58737C157163}" destId="{814CC0D0-DE14-6145-85BD-6F1A5BFD2B42}" srcOrd="0" destOrd="0" parTransId="{8232AA87-8261-D040-88EC-5F35245E0F22}" sibTransId="{08820CED-D51A-9246-A9C6-A96B29DCC946}"/>
    <dgm:cxn modelId="{B08C74C0-EE27-444A-BF7E-DEA22813DAF2}" type="presOf" srcId="{2FCCDED3-24A9-480A-8C02-37C913A84AD5}" destId="{C6E96FC7-D07B-4401-B01F-E617A54B7101}" srcOrd="0" destOrd="0" presId="urn:microsoft.com/office/officeart/2005/8/layout/hierarchy4"/>
    <dgm:cxn modelId="{48F12F81-B3F1-4DE7-B827-D9DD85618B9A}" srcId="{ED2F8960-532C-42E3-A5D7-59CEE9FE27FB}" destId="{E3E1D22D-8B6C-4D55-8E3C-F952FE4A2343}" srcOrd="0" destOrd="0" parTransId="{2296CBFD-049D-435B-AA53-9EC0B1AEFD0B}" sibTransId="{E93343BD-6FA7-4E04-AD68-77E983323163}"/>
    <dgm:cxn modelId="{62EEC019-C0DB-456A-AC6B-26B64CACFC6B}" srcId="{83F98A0E-326F-400B-945F-4742621879C3}" destId="{ED2F8960-532C-42E3-A5D7-59CEE9FE27FB}" srcOrd="0" destOrd="0" parTransId="{3C9CFED2-9552-42C8-89D7-16BC847229C2}" sibTransId="{660A1484-94C3-4A52-AAA0-7A15CED8CBAC}"/>
    <dgm:cxn modelId="{984E6E91-249F-4301-BDE2-E71206383948}" srcId="{39B90A52-FE21-4965-A198-4FA2E87B9F7B}" destId="{CACC2595-3C07-432E-9052-69101D746E30}" srcOrd="0" destOrd="0" parTransId="{00539EC5-58EF-43B8-9469-C57A3BE25ADC}" sibTransId="{BCE0510C-2A69-4111-8021-D43A59AD7BA5}"/>
    <dgm:cxn modelId="{FBBCC48B-9DF2-404A-B822-1D50E951341C}" srcId="{DC1F8385-6BD0-4287-82BF-68658A07C82B}" destId="{AE261236-5872-4260-8D3F-8B96EE8A23E0}" srcOrd="0" destOrd="0" parTransId="{6792226C-1AD3-4FFD-B6FC-5702954EC87D}" sibTransId="{60FB31BD-A5E8-4AE9-BF79-04B4AC3497DC}"/>
    <dgm:cxn modelId="{38345E24-AF8E-4F47-B9AC-C3D9B752012E}" srcId="{ED2F8960-532C-42E3-A5D7-59CEE9FE27FB}" destId="{D183E010-86D7-4DAA-B6AB-2E150AC6D657}" srcOrd="2" destOrd="0" parTransId="{C0ECBBCF-104B-429A-B5FE-E7B442F42E8F}" sibTransId="{39D8A49E-81D5-4D9F-B1A3-D25C90CC6BAF}"/>
    <dgm:cxn modelId="{25777585-3431-D64A-A037-D696DBC50843}" type="presOf" srcId="{F177266E-5B9A-4257-A87B-94B738C0C01B}" destId="{E9143633-18D8-40A8-A47A-86BEABC52912}" srcOrd="0" destOrd="0" presId="urn:microsoft.com/office/officeart/2005/8/layout/hierarchy4"/>
    <dgm:cxn modelId="{00969FDE-C2CC-4237-8A71-BFCFF34A7560}" srcId="{D2F46626-9ADA-4DD7-92DE-6865FE5D4F79}" destId="{F177266E-5B9A-4257-A87B-94B738C0C01B}" srcOrd="0" destOrd="0" parTransId="{927E22C6-2781-4B20-A278-8C553D4EA3B2}" sibTransId="{6B9B4210-CBDE-499E-8927-8CEAB3AC5E66}"/>
    <dgm:cxn modelId="{8E9138EA-03BC-C942-8C23-D8E7D3C78FEC}" type="presParOf" srcId="{161EC086-FE89-4EDF-A3E1-C82AA70829C8}" destId="{8FA368BD-45AB-464B-AC86-CF2EF2FD8E76}" srcOrd="0" destOrd="0" presId="urn:microsoft.com/office/officeart/2005/8/layout/hierarchy4"/>
    <dgm:cxn modelId="{61FE009E-1532-804B-8F9E-0834FBED16F6}" type="presParOf" srcId="{8FA368BD-45AB-464B-AC86-CF2EF2FD8E76}" destId="{0EF619B9-46EF-4858-913C-85DBC217F77B}" srcOrd="0" destOrd="0" presId="urn:microsoft.com/office/officeart/2005/8/layout/hierarchy4"/>
    <dgm:cxn modelId="{7BE9AA3F-9C19-7D4B-8AA7-D2B79DDB0ED0}" type="presParOf" srcId="{8FA368BD-45AB-464B-AC86-CF2EF2FD8E76}" destId="{CFB3A964-B605-4BFD-BE90-4E7C49D6CFDD}" srcOrd="1" destOrd="0" presId="urn:microsoft.com/office/officeart/2005/8/layout/hierarchy4"/>
    <dgm:cxn modelId="{62F1D75F-3C2A-5F46-8FCF-DCED2A5CC6FC}" type="presParOf" srcId="{8FA368BD-45AB-464B-AC86-CF2EF2FD8E76}" destId="{78D7817B-BB02-466B-8296-35D971ED8AFC}" srcOrd="2" destOrd="0" presId="urn:microsoft.com/office/officeart/2005/8/layout/hierarchy4"/>
    <dgm:cxn modelId="{A286AC54-7F40-E446-A407-7F7ACB4F8D00}" type="presParOf" srcId="{78D7817B-BB02-466B-8296-35D971ED8AFC}" destId="{1E09A252-2E0D-4629-B0D2-E0C2E24D405C}" srcOrd="0" destOrd="0" presId="urn:microsoft.com/office/officeart/2005/8/layout/hierarchy4"/>
    <dgm:cxn modelId="{A96F757D-FD9D-9C40-A97F-CA20BC0566CF}" type="presParOf" srcId="{1E09A252-2E0D-4629-B0D2-E0C2E24D405C}" destId="{65FFB825-C8E1-4B1B-8C08-74D47D92882B}" srcOrd="0" destOrd="0" presId="urn:microsoft.com/office/officeart/2005/8/layout/hierarchy4"/>
    <dgm:cxn modelId="{E3DF44B0-7634-F844-8A76-23BC459A5E9E}" type="presParOf" srcId="{1E09A252-2E0D-4629-B0D2-E0C2E24D405C}" destId="{C663F9EF-2BA1-46FE-88BC-80AC05512141}" srcOrd="1" destOrd="0" presId="urn:microsoft.com/office/officeart/2005/8/layout/hierarchy4"/>
    <dgm:cxn modelId="{C4D55D0F-58AC-454D-948A-FD83D9CD7C72}" type="presParOf" srcId="{1E09A252-2E0D-4629-B0D2-E0C2E24D405C}" destId="{2BA5BBCB-5002-40E6-A8DA-9F715ED1097B}" srcOrd="2" destOrd="0" presId="urn:microsoft.com/office/officeart/2005/8/layout/hierarchy4"/>
    <dgm:cxn modelId="{D1BDF9A4-AFA5-7843-ABBB-0575AD3DFDB2}" type="presParOf" srcId="{2BA5BBCB-5002-40E6-A8DA-9F715ED1097B}" destId="{5B9C3145-25BC-4342-ADF1-1920D7F905B4}" srcOrd="0" destOrd="0" presId="urn:microsoft.com/office/officeart/2005/8/layout/hierarchy4"/>
    <dgm:cxn modelId="{ED359156-7FC2-8F40-AEAC-3ADC7FB41D20}" type="presParOf" srcId="{5B9C3145-25BC-4342-ADF1-1920D7F905B4}" destId="{EA0B7A2D-0ED7-461C-9860-75134EB01811}" srcOrd="0" destOrd="0" presId="urn:microsoft.com/office/officeart/2005/8/layout/hierarchy4"/>
    <dgm:cxn modelId="{0CBF594A-0385-054C-91B7-9CB97D410765}" type="presParOf" srcId="{5B9C3145-25BC-4342-ADF1-1920D7F905B4}" destId="{F0AC80F9-A288-48B5-8E8B-574871C6E0B0}" srcOrd="1" destOrd="0" presId="urn:microsoft.com/office/officeart/2005/8/layout/hierarchy4"/>
    <dgm:cxn modelId="{08BD106D-0119-9A43-939A-EBFFB7130366}" type="presParOf" srcId="{5B9C3145-25BC-4342-ADF1-1920D7F905B4}" destId="{4081F199-D235-4CEC-967D-768AAB5AB0B9}" srcOrd="2" destOrd="0" presId="urn:microsoft.com/office/officeart/2005/8/layout/hierarchy4"/>
    <dgm:cxn modelId="{9CDC6AD3-C7F7-8B45-A675-B8A9E1895CCB}" type="presParOf" srcId="{4081F199-D235-4CEC-967D-768AAB5AB0B9}" destId="{211DFDB5-2DEF-4276-95F5-A78138CC9D89}" srcOrd="0" destOrd="0" presId="urn:microsoft.com/office/officeart/2005/8/layout/hierarchy4"/>
    <dgm:cxn modelId="{8E8A0B79-B9F3-E749-9A86-DDA520C475CA}" type="presParOf" srcId="{211DFDB5-2DEF-4276-95F5-A78138CC9D89}" destId="{CD135939-9AA7-4833-9883-3C88415FF0E2}" srcOrd="0" destOrd="0" presId="urn:microsoft.com/office/officeart/2005/8/layout/hierarchy4"/>
    <dgm:cxn modelId="{50B01686-C8A5-7A4C-9EEC-26B5022981B3}" type="presParOf" srcId="{211DFDB5-2DEF-4276-95F5-A78138CC9D89}" destId="{32A38165-F85A-4E44-AE93-CF36089E0CC3}" srcOrd="1" destOrd="0" presId="urn:microsoft.com/office/officeart/2005/8/layout/hierarchy4"/>
    <dgm:cxn modelId="{CDE9D616-9DDA-194C-BE45-984B1F8AA450}" type="presParOf" srcId="{211DFDB5-2DEF-4276-95F5-A78138CC9D89}" destId="{72AFA965-CA03-4CF6-B46D-3D032716E947}" srcOrd="2" destOrd="0" presId="urn:microsoft.com/office/officeart/2005/8/layout/hierarchy4"/>
    <dgm:cxn modelId="{83B14009-A3D0-EF43-A504-85E6D626A321}" type="presParOf" srcId="{72AFA965-CA03-4CF6-B46D-3D032716E947}" destId="{E11D5A96-CF07-4742-BD9B-2C8CCFAD3774}" srcOrd="0" destOrd="0" presId="urn:microsoft.com/office/officeart/2005/8/layout/hierarchy4"/>
    <dgm:cxn modelId="{AE67E18A-F3C6-E740-839F-667160F36BE9}" type="presParOf" srcId="{E11D5A96-CF07-4742-BD9B-2C8CCFAD3774}" destId="{2FAB456B-7981-487E-B1CA-5684E1A047B2}" srcOrd="0" destOrd="0" presId="urn:microsoft.com/office/officeart/2005/8/layout/hierarchy4"/>
    <dgm:cxn modelId="{221D2408-21EF-394E-8C77-8DD97282CF53}" type="presParOf" srcId="{E11D5A96-CF07-4742-BD9B-2C8CCFAD3774}" destId="{8DB9FC31-E715-4FC4-AF9C-0EEFC204147C}" srcOrd="1" destOrd="0" presId="urn:microsoft.com/office/officeart/2005/8/layout/hierarchy4"/>
    <dgm:cxn modelId="{E57ED2BE-2D8E-B849-9F3D-A447A22FD0DD}" type="presParOf" srcId="{E11D5A96-CF07-4742-BD9B-2C8CCFAD3774}" destId="{DBB35221-7752-4E52-B0C1-FABC3E98803B}" srcOrd="2" destOrd="0" presId="urn:microsoft.com/office/officeart/2005/8/layout/hierarchy4"/>
    <dgm:cxn modelId="{263C4EB6-E188-604F-AB82-58676493CAA5}" type="presParOf" srcId="{DBB35221-7752-4E52-B0C1-FABC3E98803B}" destId="{BF9F13F7-115A-44CA-9B32-8CED1C4702AE}" srcOrd="0" destOrd="0" presId="urn:microsoft.com/office/officeart/2005/8/layout/hierarchy4"/>
    <dgm:cxn modelId="{2E202231-21A0-D548-9BFB-826F77F5E66A}" type="presParOf" srcId="{BF9F13F7-115A-44CA-9B32-8CED1C4702AE}" destId="{F38735B8-45E9-46E5-9B37-639D47EDE7A1}" srcOrd="0" destOrd="0" presId="urn:microsoft.com/office/officeart/2005/8/layout/hierarchy4"/>
    <dgm:cxn modelId="{2A4F62A6-B7BC-9648-BF7D-EDCEB702FD2A}" type="presParOf" srcId="{BF9F13F7-115A-44CA-9B32-8CED1C4702AE}" destId="{159FA6AE-6A5F-1E4E-9D4B-08BAD00B703A}" srcOrd="1" destOrd="0" presId="urn:microsoft.com/office/officeart/2005/8/layout/hierarchy4"/>
    <dgm:cxn modelId="{B88449B2-F4FD-E344-88A0-F7C05280164D}" type="presParOf" srcId="{BF9F13F7-115A-44CA-9B32-8CED1C4702AE}" destId="{895C1040-CAD9-4E4D-B34E-53B0881CE6E3}" srcOrd="2" destOrd="0" presId="urn:microsoft.com/office/officeart/2005/8/layout/hierarchy4"/>
    <dgm:cxn modelId="{3D0CCB4B-F4C1-8A4E-9D8F-F0C386C0BCE5}" type="presParOf" srcId="{895C1040-CAD9-4E4D-B34E-53B0881CE6E3}" destId="{0FCFC2A2-F18C-2742-B999-D0251F59F5EF}" srcOrd="0" destOrd="0" presId="urn:microsoft.com/office/officeart/2005/8/layout/hierarchy4"/>
    <dgm:cxn modelId="{D06E6DEE-D8D4-0544-A7A2-73E3597CD473}" type="presParOf" srcId="{0FCFC2A2-F18C-2742-B999-D0251F59F5EF}" destId="{9D730B4B-6D64-104E-942E-427E8E25BB5D}" srcOrd="0" destOrd="0" presId="urn:microsoft.com/office/officeart/2005/8/layout/hierarchy4"/>
    <dgm:cxn modelId="{8B503B01-52C4-9D45-B7DB-692A7FE048E1}" type="presParOf" srcId="{0FCFC2A2-F18C-2742-B999-D0251F59F5EF}" destId="{8639FF3A-5141-CC4D-9563-DF53BC233AD4}" srcOrd="1" destOrd="0" presId="urn:microsoft.com/office/officeart/2005/8/layout/hierarchy4"/>
    <dgm:cxn modelId="{58DDD30D-56E0-E544-8151-A31D686435B2}" type="presParOf" srcId="{78D7817B-BB02-466B-8296-35D971ED8AFC}" destId="{AF061B67-0E6C-4FC6-B3A9-4371488763F1}" srcOrd="1" destOrd="0" presId="urn:microsoft.com/office/officeart/2005/8/layout/hierarchy4"/>
    <dgm:cxn modelId="{5FAEDA19-9447-6944-BB4B-15A30D8649AB}" type="presParOf" srcId="{78D7817B-BB02-466B-8296-35D971ED8AFC}" destId="{760FB1F3-50F8-4252-BB12-940ED47C8824}" srcOrd="2" destOrd="0" presId="urn:microsoft.com/office/officeart/2005/8/layout/hierarchy4"/>
    <dgm:cxn modelId="{94B26E01-3E0E-B447-95C2-190C2640242D}" type="presParOf" srcId="{760FB1F3-50F8-4252-BB12-940ED47C8824}" destId="{B507AD55-85BC-4D6D-AA49-3767700AEC3F}" srcOrd="0" destOrd="0" presId="urn:microsoft.com/office/officeart/2005/8/layout/hierarchy4"/>
    <dgm:cxn modelId="{FAE073ED-751F-CF47-B96D-CC1DCC676B15}" type="presParOf" srcId="{760FB1F3-50F8-4252-BB12-940ED47C8824}" destId="{80A67DFE-5559-4BEF-84FA-7DF8D6213450}" srcOrd="1" destOrd="0" presId="urn:microsoft.com/office/officeart/2005/8/layout/hierarchy4"/>
    <dgm:cxn modelId="{DEE9AFAC-13C8-774F-8DDB-008FAEF7BF4F}" type="presParOf" srcId="{760FB1F3-50F8-4252-BB12-940ED47C8824}" destId="{F358C476-B1C8-4133-B1E2-FDE8C8145302}" srcOrd="2" destOrd="0" presId="urn:microsoft.com/office/officeart/2005/8/layout/hierarchy4"/>
    <dgm:cxn modelId="{9ACD7723-432E-B845-BCB7-9F3F392B9473}" type="presParOf" srcId="{F358C476-B1C8-4133-B1E2-FDE8C8145302}" destId="{EE6818C7-D557-47A2-8498-05C7449CDB19}" srcOrd="0" destOrd="0" presId="urn:microsoft.com/office/officeart/2005/8/layout/hierarchy4"/>
    <dgm:cxn modelId="{7B2906B7-805A-6146-B5CE-C5E26C4EF7F7}" type="presParOf" srcId="{EE6818C7-D557-47A2-8498-05C7449CDB19}" destId="{2CC0791C-9416-4BE5-ABFD-B00D97401A26}" srcOrd="0" destOrd="0" presId="urn:microsoft.com/office/officeart/2005/8/layout/hierarchy4"/>
    <dgm:cxn modelId="{78E1CDA4-C1E5-7545-8DEE-C83F06E9A113}" type="presParOf" srcId="{EE6818C7-D557-47A2-8498-05C7449CDB19}" destId="{B860B358-F515-4078-880D-91B469268F51}" srcOrd="1" destOrd="0" presId="urn:microsoft.com/office/officeart/2005/8/layout/hierarchy4"/>
    <dgm:cxn modelId="{B1D4A67E-8AD4-C246-918A-A47C8A0E988E}" type="presParOf" srcId="{EE6818C7-D557-47A2-8498-05C7449CDB19}" destId="{22C36261-3055-455D-BE81-8886A7894C95}" srcOrd="2" destOrd="0" presId="urn:microsoft.com/office/officeart/2005/8/layout/hierarchy4"/>
    <dgm:cxn modelId="{EDFA9062-9688-7E4B-8D2D-0BC8DAD6BF13}" type="presParOf" srcId="{22C36261-3055-455D-BE81-8886A7894C95}" destId="{257888E0-E866-485F-9B2B-E178612296BD}" srcOrd="0" destOrd="0" presId="urn:microsoft.com/office/officeart/2005/8/layout/hierarchy4"/>
    <dgm:cxn modelId="{91E19D07-FC10-4746-B806-E32C3C7BB55D}" type="presParOf" srcId="{257888E0-E866-485F-9B2B-E178612296BD}" destId="{71F03ABE-57C6-4F90-AF84-A97795158975}" srcOrd="0" destOrd="0" presId="urn:microsoft.com/office/officeart/2005/8/layout/hierarchy4"/>
    <dgm:cxn modelId="{74B9E2F4-3531-7747-8B87-21A81141E297}" type="presParOf" srcId="{257888E0-E866-485F-9B2B-E178612296BD}" destId="{A5D7F7D9-8C9E-D24B-BC48-D43981E2D96E}" srcOrd="1" destOrd="0" presId="urn:microsoft.com/office/officeart/2005/8/layout/hierarchy4"/>
    <dgm:cxn modelId="{81853916-A2D2-454A-8BFB-2E31EAB07A09}" type="presParOf" srcId="{257888E0-E866-485F-9B2B-E178612296BD}" destId="{7569D031-E43B-47ED-8641-66D22C2CF08B}" srcOrd="2" destOrd="0" presId="urn:microsoft.com/office/officeart/2005/8/layout/hierarchy4"/>
    <dgm:cxn modelId="{8AAFAAED-CCBF-1F40-812B-0E6E2A374402}" type="presParOf" srcId="{7569D031-E43B-47ED-8641-66D22C2CF08B}" destId="{8921540E-77C1-AD48-ABBD-34D0774784BE}" srcOrd="0" destOrd="0" presId="urn:microsoft.com/office/officeart/2005/8/layout/hierarchy4"/>
    <dgm:cxn modelId="{53D027E8-BD5D-4C49-B3C3-EE85141C5B0B}" type="presParOf" srcId="{8921540E-77C1-AD48-ABBD-34D0774784BE}" destId="{27938A3C-85C2-3249-9E34-E0BCFB54B163}" srcOrd="0" destOrd="0" presId="urn:microsoft.com/office/officeart/2005/8/layout/hierarchy4"/>
    <dgm:cxn modelId="{606AA5AB-0E9E-814D-BDDB-40D02EE61730}" type="presParOf" srcId="{8921540E-77C1-AD48-ABBD-34D0774784BE}" destId="{0169F939-207F-FB4F-8E19-BA7B5B206F20}" srcOrd="1" destOrd="0" presId="urn:microsoft.com/office/officeart/2005/8/layout/hierarchy4"/>
    <dgm:cxn modelId="{0CA04F77-1652-2747-890D-068B1000B8F6}" type="presParOf" srcId="{78D7817B-BB02-466B-8296-35D971ED8AFC}" destId="{F8F4436C-1D6D-4C59-928E-FF91001780FE}" srcOrd="3" destOrd="0" presId="urn:microsoft.com/office/officeart/2005/8/layout/hierarchy4"/>
    <dgm:cxn modelId="{A94E060D-9BE7-874C-B424-449C91533125}" type="presParOf" srcId="{78D7817B-BB02-466B-8296-35D971ED8AFC}" destId="{3C8778CA-44F2-4F3A-85FA-3893472E3B31}" srcOrd="4" destOrd="0" presId="urn:microsoft.com/office/officeart/2005/8/layout/hierarchy4"/>
    <dgm:cxn modelId="{230A50E1-1B86-9840-985F-C85DC2CFDFEF}" type="presParOf" srcId="{3C8778CA-44F2-4F3A-85FA-3893472E3B31}" destId="{DDE4BEAF-20BA-4816-9D5F-19A754561A16}" srcOrd="0" destOrd="0" presId="urn:microsoft.com/office/officeart/2005/8/layout/hierarchy4"/>
    <dgm:cxn modelId="{0B96AC8F-A65E-7D42-BF58-2F489796B0F2}" type="presParOf" srcId="{3C8778CA-44F2-4F3A-85FA-3893472E3B31}" destId="{63110BE2-0BCD-4B56-9697-58892C3ED72B}" srcOrd="1" destOrd="0" presId="urn:microsoft.com/office/officeart/2005/8/layout/hierarchy4"/>
    <dgm:cxn modelId="{32996170-497F-B64B-AA63-5267304853AF}" type="presParOf" srcId="{3C8778CA-44F2-4F3A-85FA-3893472E3B31}" destId="{B5ACE84B-9E13-473F-BB84-7A786CF1C162}" srcOrd="2" destOrd="0" presId="urn:microsoft.com/office/officeart/2005/8/layout/hierarchy4"/>
    <dgm:cxn modelId="{8516B720-8265-D943-81DE-6BC5841F0006}" type="presParOf" srcId="{B5ACE84B-9E13-473F-BB84-7A786CF1C162}" destId="{D4D96798-BC67-4A0C-BFA9-73109D454952}" srcOrd="0" destOrd="0" presId="urn:microsoft.com/office/officeart/2005/8/layout/hierarchy4"/>
    <dgm:cxn modelId="{3165CEC6-511F-BA42-92A0-62E15E26B7B5}" type="presParOf" srcId="{D4D96798-BC67-4A0C-BFA9-73109D454952}" destId="{6517E56D-BD41-4ED3-99D7-FDF84FAE8C56}" srcOrd="0" destOrd="0" presId="urn:microsoft.com/office/officeart/2005/8/layout/hierarchy4"/>
    <dgm:cxn modelId="{9C4DBBF9-2BBE-B141-8419-53ADF06D878C}" type="presParOf" srcId="{D4D96798-BC67-4A0C-BFA9-73109D454952}" destId="{56C10C4C-2CFB-495E-A703-59ABA305F03C}" srcOrd="1" destOrd="0" presId="urn:microsoft.com/office/officeart/2005/8/layout/hierarchy4"/>
    <dgm:cxn modelId="{CC24CFEE-6700-4E45-ADE2-301E63E8EB08}" type="presParOf" srcId="{D4D96798-BC67-4A0C-BFA9-73109D454952}" destId="{01A8CE9F-5152-4B41-9015-7B91BB5B004E}" srcOrd="2" destOrd="0" presId="urn:microsoft.com/office/officeart/2005/8/layout/hierarchy4"/>
    <dgm:cxn modelId="{17638274-31F3-5947-BBFF-FB9D3C513B5F}" type="presParOf" srcId="{01A8CE9F-5152-4B41-9015-7B91BB5B004E}" destId="{5F0F446C-22F4-400E-BD9C-2EB7E3C37E58}" srcOrd="0" destOrd="0" presId="urn:microsoft.com/office/officeart/2005/8/layout/hierarchy4"/>
    <dgm:cxn modelId="{132A6E28-9131-3D45-82C2-6DE0D455B7F2}" type="presParOf" srcId="{5F0F446C-22F4-400E-BD9C-2EB7E3C37E58}" destId="{848C207D-851F-4511-BB9B-1992CB2F8B34}" srcOrd="0" destOrd="0" presId="urn:microsoft.com/office/officeart/2005/8/layout/hierarchy4"/>
    <dgm:cxn modelId="{24E4BB23-81B4-634D-88AA-DD8303027A37}" type="presParOf" srcId="{5F0F446C-22F4-400E-BD9C-2EB7E3C37E58}" destId="{B284C7E4-52B7-4D49-9F90-4BF2CECBE783}" srcOrd="1" destOrd="0" presId="urn:microsoft.com/office/officeart/2005/8/layout/hierarchy4"/>
    <dgm:cxn modelId="{291B7E0C-C478-C445-976D-8470ADF5EAD3}" type="presParOf" srcId="{5F0F446C-22F4-400E-BD9C-2EB7E3C37E58}" destId="{8073CCD3-4DB6-401B-BE7E-186A67CCEEAD}" srcOrd="2" destOrd="0" presId="urn:microsoft.com/office/officeart/2005/8/layout/hierarchy4"/>
    <dgm:cxn modelId="{34C528E1-6847-E446-8BD7-578340D23FC3}" type="presParOf" srcId="{8073CCD3-4DB6-401B-BE7E-186A67CCEEAD}" destId="{0BD01EA5-EE7C-47D8-BAF3-3D18C2BCA866}" srcOrd="0" destOrd="0" presId="urn:microsoft.com/office/officeart/2005/8/layout/hierarchy4"/>
    <dgm:cxn modelId="{2AD80722-5D77-D445-B6E2-716E94BDED36}" type="presParOf" srcId="{0BD01EA5-EE7C-47D8-BAF3-3D18C2BCA866}" destId="{E9143633-18D8-40A8-A47A-86BEABC52912}" srcOrd="0" destOrd="0" presId="urn:microsoft.com/office/officeart/2005/8/layout/hierarchy4"/>
    <dgm:cxn modelId="{6961BEA2-ADA9-2D44-8030-8511513170E1}" type="presParOf" srcId="{0BD01EA5-EE7C-47D8-BAF3-3D18C2BCA866}" destId="{5499D8D3-E3F4-4840-826D-3F0FC8E7CFD3}" srcOrd="1" destOrd="0" presId="urn:microsoft.com/office/officeart/2005/8/layout/hierarchy4"/>
    <dgm:cxn modelId="{1D70030B-29CF-844C-95F2-1F1AC0B6EC23}" type="presParOf" srcId="{0BD01EA5-EE7C-47D8-BAF3-3D18C2BCA866}" destId="{01FCDE5F-47C0-4AE5-9D71-B6281380670E}" srcOrd="2" destOrd="0" presId="urn:microsoft.com/office/officeart/2005/8/layout/hierarchy4"/>
    <dgm:cxn modelId="{A75A364E-B135-C840-B8AF-5373105D0ED2}" type="presParOf" srcId="{01FCDE5F-47C0-4AE5-9D71-B6281380670E}" destId="{636C2AD1-2D03-4B14-B457-C887DC7EC6B2}" srcOrd="0" destOrd="0" presId="urn:microsoft.com/office/officeart/2005/8/layout/hierarchy4"/>
    <dgm:cxn modelId="{5B67A9E9-B7B1-184F-AA59-135289CC3D31}" type="presParOf" srcId="{636C2AD1-2D03-4B14-B457-C887DC7EC6B2}" destId="{043606D0-3F0F-4D92-B756-74CFA3E7E408}" srcOrd="0" destOrd="0" presId="urn:microsoft.com/office/officeart/2005/8/layout/hierarchy4"/>
    <dgm:cxn modelId="{CD004E77-B6F6-EC45-AC80-3A9577CEE14A}" type="presParOf" srcId="{636C2AD1-2D03-4B14-B457-C887DC7EC6B2}" destId="{A85C6CE2-47CC-4B05-B29D-866EC2421BF8}" srcOrd="1" destOrd="0" presId="urn:microsoft.com/office/officeart/2005/8/layout/hierarchy4"/>
    <dgm:cxn modelId="{4C2C9551-6E62-134D-AEB7-61908BB4D014}" type="presParOf" srcId="{636C2AD1-2D03-4B14-B457-C887DC7EC6B2}" destId="{90E4B085-1820-4AB8-AE42-295990DA1169}" srcOrd="2" destOrd="0" presId="urn:microsoft.com/office/officeart/2005/8/layout/hierarchy4"/>
    <dgm:cxn modelId="{956A1E08-3233-6B43-BCCA-251A02F785AC}" type="presParOf" srcId="{90E4B085-1820-4AB8-AE42-295990DA1169}" destId="{C9DF2654-16BF-40BD-A04A-9782669C1B41}" srcOrd="0" destOrd="0" presId="urn:microsoft.com/office/officeart/2005/8/layout/hierarchy4"/>
    <dgm:cxn modelId="{E5DB1511-2396-FE47-A1A6-D80EADE8A18E}" type="presParOf" srcId="{C9DF2654-16BF-40BD-A04A-9782669C1B41}" destId="{F7C02C3A-DA0B-4455-958A-9F7FB3CCD729}" srcOrd="0" destOrd="0" presId="urn:microsoft.com/office/officeart/2005/8/layout/hierarchy4"/>
    <dgm:cxn modelId="{561854B0-2BE8-C24A-B285-8C6DC60C5DD4}" type="presParOf" srcId="{C9DF2654-16BF-40BD-A04A-9782669C1B41}" destId="{98D13991-CFF7-4279-A46C-5196DC4C8F0D}" srcOrd="1" destOrd="0" presId="urn:microsoft.com/office/officeart/2005/8/layout/hierarchy4"/>
    <dgm:cxn modelId="{7720A04F-491B-EC4C-830E-745DCEF4BDD0}" type="presParOf" srcId="{78D7817B-BB02-466B-8296-35D971ED8AFC}" destId="{3788B078-E8C7-4D09-9672-05C452CCCEFE}" srcOrd="5" destOrd="0" presId="urn:microsoft.com/office/officeart/2005/8/layout/hierarchy4"/>
    <dgm:cxn modelId="{79E3146B-D7F5-074D-BE9D-2267A6C73072}" type="presParOf" srcId="{78D7817B-BB02-466B-8296-35D971ED8AFC}" destId="{7121E15A-A729-4F94-83D8-6D56D96EB625}" srcOrd="6" destOrd="0" presId="urn:microsoft.com/office/officeart/2005/8/layout/hierarchy4"/>
    <dgm:cxn modelId="{DC7BC723-3885-1C4A-82A9-F866C0AC0955}" type="presParOf" srcId="{7121E15A-A729-4F94-83D8-6D56D96EB625}" destId="{C6E96FC7-D07B-4401-B01F-E617A54B7101}" srcOrd="0" destOrd="0" presId="urn:microsoft.com/office/officeart/2005/8/layout/hierarchy4"/>
    <dgm:cxn modelId="{3C7D4AAC-9463-714B-B5A7-8634D31025D8}" type="presParOf" srcId="{7121E15A-A729-4F94-83D8-6D56D96EB625}" destId="{857C7281-408C-4E9A-A89B-F59C34EA6C3A}" srcOrd="1" destOrd="0" presId="urn:microsoft.com/office/officeart/2005/8/layout/hierarchy4"/>
    <dgm:cxn modelId="{E6E4EEF9-24B1-714D-B9AD-7EDFB4A3D817}" type="presParOf" srcId="{7121E15A-A729-4F94-83D8-6D56D96EB625}" destId="{4E3C1D4E-B4DB-4948-93DB-9AF903B8C55A}" srcOrd="2" destOrd="0" presId="urn:microsoft.com/office/officeart/2005/8/layout/hierarchy4"/>
    <dgm:cxn modelId="{FDDE7DD7-EBDB-264D-8A74-561AD2A4FD8E}" type="presParOf" srcId="{4E3C1D4E-B4DB-4948-93DB-9AF903B8C55A}" destId="{ED2363B6-3CC8-4CB4-9790-751E16F1F865}" srcOrd="0" destOrd="0" presId="urn:microsoft.com/office/officeart/2005/8/layout/hierarchy4"/>
    <dgm:cxn modelId="{4290060C-7AE6-8942-9806-AC3CE2DDE832}" type="presParOf" srcId="{ED2363B6-3CC8-4CB4-9790-751E16F1F865}" destId="{B10B8FB7-18C0-45BA-B4CC-A596D43BFEAF}" srcOrd="0" destOrd="0" presId="urn:microsoft.com/office/officeart/2005/8/layout/hierarchy4"/>
    <dgm:cxn modelId="{24070C5A-B962-C24F-BDD4-99C2A2287402}" type="presParOf" srcId="{ED2363B6-3CC8-4CB4-9790-751E16F1F865}" destId="{3615313D-D326-49C2-8F1A-3CFC0A0E550F}" srcOrd="1" destOrd="0" presId="urn:microsoft.com/office/officeart/2005/8/layout/hierarchy4"/>
    <dgm:cxn modelId="{B400314F-5399-9940-A1A1-2C56AD244FAB}" type="presParOf" srcId="{ED2363B6-3CC8-4CB4-9790-751E16F1F865}" destId="{4210CAB0-9C91-4523-AB3F-14B828CF6819}" srcOrd="2" destOrd="0" presId="urn:microsoft.com/office/officeart/2005/8/layout/hierarchy4"/>
    <dgm:cxn modelId="{A37F9F84-4AD3-8845-B4E4-FA66832EC2CA}" type="presParOf" srcId="{4210CAB0-9C91-4523-AB3F-14B828CF6819}" destId="{49683C94-9E23-4F66-9DF8-C684E549DE4A}" srcOrd="0" destOrd="0" presId="urn:microsoft.com/office/officeart/2005/8/layout/hierarchy4"/>
    <dgm:cxn modelId="{506FB510-0B0D-3341-BAA8-23554FB5F49D}" type="presParOf" srcId="{49683C94-9E23-4F66-9DF8-C684E549DE4A}" destId="{35EE9F39-3836-40CD-ADC9-E28DFC53F936}" srcOrd="0" destOrd="0" presId="urn:microsoft.com/office/officeart/2005/8/layout/hierarchy4"/>
    <dgm:cxn modelId="{5D451E13-6127-2348-A57B-C6B6D53795B8}" type="presParOf" srcId="{49683C94-9E23-4F66-9DF8-C684E549DE4A}" destId="{54C6CBA8-709C-064A-B932-019A223A5D11}" srcOrd="1" destOrd="0" presId="urn:microsoft.com/office/officeart/2005/8/layout/hierarchy4"/>
    <dgm:cxn modelId="{7E206A9A-2AFF-0E4E-911A-48A82CA6E981}" type="presParOf" srcId="{49683C94-9E23-4F66-9DF8-C684E549DE4A}" destId="{61E089FD-38B6-4F35-9F64-E0C93977DF92}" srcOrd="2" destOrd="0" presId="urn:microsoft.com/office/officeart/2005/8/layout/hierarchy4"/>
    <dgm:cxn modelId="{0BEE05C2-FEE5-514F-976D-347F4F8D01C2}" type="presParOf" srcId="{61E089FD-38B6-4F35-9F64-E0C93977DF92}" destId="{2CCAA7D8-68BD-6043-956D-F5D8CAA1CFCB}" srcOrd="0" destOrd="0" presId="urn:microsoft.com/office/officeart/2005/8/layout/hierarchy4"/>
    <dgm:cxn modelId="{CF991DB7-9395-8348-A34E-8A40B19F44D5}" type="presParOf" srcId="{2CCAA7D8-68BD-6043-956D-F5D8CAA1CFCB}" destId="{5E2874D7-0AFF-8947-A06A-83B2542BAFD6}" srcOrd="0" destOrd="0" presId="urn:microsoft.com/office/officeart/2005/8/layout/hierarchy4"/>
    <dgm:cxn modelId="{6075CF53-1C96-5A41-AEEF-6036238D1822}" type="presParOf" srcId="{2CCAA7D8-68BD-6043-956D-F5D8CAA1CFCB}" destId="{384C8DB0-18EB-A54F-8CBA-7EF6A21D88B8}" srcOrd="1" destOrd="0" presId="urn:microsoft.com/office/officeart/2005/8/layout/hierarchy4"/>
  </dgm:cxnLst>
  <dgm:bg>
    <a:solidFill>
      <a:srgbClr val="900000"/>
    </a:solidFill>
  </dgm:bg>
  <dgm:whole/>
</dgm:dataModel>
</file>

<file path=ppt/diagrams/data3.xml><?xml version="1.0" encoding="utf-8"?>
<dgm:dataModel xmlns:dgm="http://schemas.openxmlformats.org/drawingml/2006/diagram" xmlns:a="http://schemas.openxmlformats.org/drawingml/2006/main">
  <dgm:ptLst>
    <dgm:pt modelId="{B00FE48D-494F-CB49-A60D-8980A3BB5485}"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CC7D854E-813E-2747-8F4A-325462ED5D9F}">
      <dgm:prSet phldrT="[Text]"/>
      <dgm:spPr/>
      <dgm:t>
        <a:bodyPr/>
        <a:lstStyle/>
        <a:p>
          <a:r>
            <a:rPr lang="en-US" dirty="0" smtClean="0"/>
            <a:t>2</a:t>
          </a:r>
          <a:endParaRPr lang="en-US" dirty="0"/>
        </a:p>
      </dgm:t>
    </dgm:pt>
    <dgm:pt modelId="{64B78B40-B59A-BB41-85DE-8B9AB3B2FE8B}" type="parTrans" cxnId="{B1231DE4-1544-BE4C-A2BB-52F22705D9AA}">
      <dgm:prSet/>
      <dgm:spPr/>
      <dgm:t>
        <a:bodyPr/>
        <a:lstStyle/>
        <a:p>
          <a:endParaRPr lang="en-US"/>
        </a:p>
      </dgm:t>
    </dgm:pt>
    <dgm:pt modelId="{00DEB443-9254-5B4D-BE5A-BBFCBE9C9678}" type="sibTrans" cxnId="{B1231DE4-1544-BE4C-A2BB-52F22705D9AA}">
      <dgm:prSet/>
      <dgm:spPr/>
      <dgm:t>
        <a:bodyPr/>
        <a:lstStyle/>
        <a:p>
          <a:endParaRPr lang="en-US"/>
        </a:p>
      </dgm:t>
    </dgm:pt>
    <dgm:pt modelId="{06E61781-613E-9E43-B1D4-2FB870FA8B9A}">
      <dgm:prSet phldrT="[Text]"/>
      <dgm:spPr/>
      <dgm:t>
        <a:bodyPr/>
        <a:lstStyle/>
        <a:p>
          <a:r>
            <a:rPr lang="en-US" b="1" dirty="0" smtClean="0"/>
            <a:t>37% of university budgetary allocations </a:t>
          </a:r>
          <a:endParaRPr lang="en-US" b="1" dirty="0"/>
        </a:p>
      </dgm:t>
    </dgm:pt>
    <dgm:pt modelId="{02A624B0-817D-AD4F-A5CA-E582998B7B92}" type="parTrans" cxnId="{A9A0C598-171F-C240-A7B1-AC1C27FD0349}">
      <dgm:prSet/>
      <dgm:spPr/>
      <dgm:t>
        <a:bodyPr/>
        <a:lstStyle/>
        <a:p>
          <a:endParaRPr lang="en-US"/>
        </a:p>
      </dgm:t>
    </dgm:pt>
    <dgm:pt modelId="{2A8553E5-C9EC-154A-94C1-3C4FF702971D}" type="sibTrans" cxnId="{A9A0C598-171F-C240-A7B1-AC1C27FD0349}">
      <dgm:prSet/>
      <dgm:spPr/>
      <dgm:t>
        <a:bodyPr/>
        <a:lstStyle/>
        <a:p>
          <a:endParaRPr lang="en-US"/>
        </a:p>
      </dgm:t>
    </dgm:pt>
    <dgm:pt modelId="{CA625F9A-FAFE-F94A-8872-9E7F6FB119BC}">
      <dgm:prSet phldrT="[Text]"/>
      <dgm:spPr/>
      <dgm:t>
        <a:bodyPr/>
        <a:lstStyle/>
        <a:p>
          <a:r>
            <a:rPr lang="en-US" dirty="0" smtClean="0"/>
            <a:t>3</a:t>
          </a:r>
          <a:endParaRPr lang="en-US" dirty="0"/>
        </a:p>
      </dgm:t>
    </dgm:pt>
    <dgm:pt modelId="{19007340-9557-974B-B81F-9C8DA5275F07}" type="parTrans" cxnId="{FBC69F46-26F0-224D-8C4F-E75CD386527C}">
      <dgm:prSet/>
      <dgm:spPr/>
      <dgm:t>
        <a:bodyPr/>
        <a:lstStyle/>
        <a:p>
          <a:endParaRPr lang="en-US"/>
        </a:p>
      </dgm:t>
    </dgm:pt>
    <dgm:pt modelId="{F36680D9-AEB2-904D-808B-ABEE6EC1FA83}" type="sibTrans" cxnId="{FBC69F46-26F0-224D-8C4F-E75CD386527C}">
      <dgm:prSet/>
      <dgm:spPr/>
      <dgm:t>
        <a:bodyPr/>
        <a:lstStyle/>
        <a:p>
          <a:endParaRPr lang="en-US"/>
        </a:p>
      </dgm:t>
    </dgm:pt>
    <dgm:pt modelId="{F4E343FD-9ABA-D643-8D15-4537A5DDF312}">
      <dgm:prSet phldrT="[Text]"/>
      <dgm:spPr/>
      <dgm:t>
        <a:bodyPr/>
        <a:lstStyle/>
        <a:p>
          <a:r>
            <a:rPr lang="en-US" b="1" dirty="0" smtClean="0"/>
            <a:t>ISU citation index highest in Georgia</a:t>
          </a:r>
          <a:endParaRPr lang="en-US" b="1" dirty="0"/>
        </a:p>
      </dgm:t>
    </dgm:pt>
    <dgm:pt modelId="{53F52D24-3B28-9449-84C5-8212C38E501D}" type="parTrans" cxnId="{224E9297-9F0A-A149-AD9C-D0D096A0491E}">
      <dgm:prSet/>
      <dgm:spPr/>
      <dgm:t>
        <a:bodyPr/>
        <a:lstStyle/>
        <a:p>
          <a:endParaRPr lang="en-US"/>
        </a:p>
      </dgm:t>
    </dgm:pt>
    <dgm:pt modelId="{41FB1D11-5794-7143-BBC1-35A05E80DA1D}" type="sibTrans" cxnId="{224E9297-9F0A-A149-AD9C-D0D096A0491E}">
      <dgm:prSet/>
      <dgm:spPr/>
      <dgm:t>
        <a:bodyPr/>
        <a:lstStyle/>
        <a:p>
          <a:endParaRPr lang="en-US"/>
        </a:p>
      </dgm:t>
    </dgm:pt>
    <dgm:pt modelId="{15F4FA38-133D-E442-AB38-F433DBAA45B2}">
      <dgm:prSet phldrT="[Text]"/>
      <dgm:spPr/>
      <dgm:t>
        <a:bodyPr/>
        <a:lstStyle/>
        <a:p>
          <a:r>
            <a:rPr lang="en-US" b="1" dirty="0" smtClean="0"/>
            <a:t>22 research institutes</a:t>
          </a:r>
          <a:endParaRPr lang="en-US" b="1" dirty="0"/>
        </a:p>
      </dgm:t>
    </dgm:pt>
    <dgm:pt modelId="{D2364EA9-C1F8-AF4F-BF29-8191A4F14A3C}" type="sibTrans" cxnId="{1B87D336-66C3-8D4A-BAB9-F064FF5F10E4}">
      <dgm:prSet/>
      <dgm:spPr/>
      <dgm:t>
        <a:bodyPr/>
        <a:lstStyle/>
        <a:p>
          <a:endParaRPr lang="en-US"/>
        </a:p>
      </dgm:t>
    </dgm:pt>
    <dgm:pt modelId="{CDCE8EE6-F22B-9C48-A126-BB0FD80D2370}" type="parTrans" cxnId="{1B87D336-66C3-8D4A-BAB9-F064FF5F10E4}">
      <dgm:prSet/>
      <dgm:spPr/>
      <dgm:t>
        <a:bodyPr/>
        <a:lstStyle/>
        <a:p>
          <a:endParaRPr lang="en-US"/>
        </a:p>
      </dgm:t>
    </dgm:pt>
    <dgm:pt modelId="{41142E16-760B-C149-845D-572C070C85C1}">
      <dgm:prSet phldrT="[Text]"/>
      <dgm:spPr/>
      <dgm:t>
        <a:bodyPr/>
        <a:lstStyle/>
        <a:p>
          <a:r>
            <a:rPr lang="en-US" dirty="0" smtClean="0"/>
            <a:t>1</a:t>
          </a:r>
          <a:endParaRPr lang="en-US" dirty="0"/>
        </a:p>
      </dgm:t>
    </dgm:pt>
    <dgm:pt modelId="{7FA6D6F3-C91B-DC4A-A417-4E280372A702}" type="sibTrans" cxnId="{39C981AA-924B-D54D-97F4-C2B1AF3E6AC6}">
      <dgm:prSet/>
      <dgm:spPr/>
      <dgm:t>
        <a:bodyPr/>
        <a:lstStyle/>
        <a:p>
          <a:endParaRPr lang="en-US"/>
        </a:p>
      </dgm:t>
    </dgm:pt>
    <dgm:pt modelId="{5395D75B-4AF5-CC49-A110-FDCC2172856B}" type="parTrans" cxnId="{39C981AA-924B-D54D-97F4-C2B1AF3E6AC6}">
      <dgm:prSet/>
      <dgm:spPr/>
      <dgm:t>
        <a:bodyPr/>
        <a:lstStyle/>
        <a:p>
          <a:endParaRPr lang="en-US"/>
        </a:p>
      </dgm:t>
    </dgm:pt>
    <dgm:pt modelId="{69059213-37D4-584C-9456-69F68726E4E9}">
      <dgm:prSet/>
      <dgm:spPr/>
      <dgm:t>
        <a:bodyPr/>
        <a:lstStyle/>
        <a:p>
          <a:endParaRPr lang="en-US"/>
        </a:p>
      </dgm:t>
    </dgm:pt>
    <dgm:pt modelId="{F423BB1B-DEFD-B24B-932D-C66A40AE80CC}" type="parTrans" cxnId="{FE0DB40C-78AD-8044-970E-ABF02D369CB5}">
      <dgm:prSet/>
      <dgm:spPr/>
      <dgm:t>
        <a:bodyPr/>
        <a:lstStyle/>
        <a:p>
          <a:endParaRPr lang="en-US"/>
        </a:p>
      </dgm:t>
    </dgm:pt>
    <dgm:pt modelId="{ABD5141B-2E1C-5744-ACF8-683217FFAE0C}" type="sibTrans" cxnId="{FE0DB40C-78AD-8044-970E-ABF02D369CB5}">
      <dgm:prSet/>
      <dgm:spPr/>
      <dgm:t>
        <a:bodyPr/>
        <a:lstStyle/>
        <a:p>
          <a:endParaRPr lang="en-US"/>
        </a:p>
      </dgm:t>
    </dgm:pt>
    <dgm:pt modelId="{47E52F8E-39C4-3547-B2AF-A08B169563AB}">
      <dgm:prSet/>
      <dgm:spPr/>
      <dgm:t>
        <a:bodyPr/>
        <a:lstStyle/>
        <a:p>
          <a:r>
            <a:rPr lang="en-US" b="1" dirty="0" smtClean="0"/>
            <a:t>programs in social sciences and humanities, hard-core sciences, ecology, earth sciences, </a:t>
          </a:r>
          <a:r>
            <a:rPr lang="en-US" b="1" smtClean="0"/>
            <a:t>life sciences. </a:t>
          </a:r>
          <a:endParaRPr lang="en-US" b="1" dirty="0"/>
        </a:p>
      </dgm:t>
    </dgm:pt>
    <dgm:pt modelId="{802C9976-615D-BF4D-9F73-E20FFB5C9E5C}" type="parTrans" cxnId="{2BDAE29B-69F8-A542-936F-FED6D8CF1361}">
      <dgm:prSet/>
      <dgm:spPr/>
      <dgm:t>
        <a:bodyPr/>
        <a:lstStyle/>
        <a:p>
          <a:endParaRPr lang="en-US"/>
        </a:p>
      </dgm:t>
    </dgm:pt>
    <dgm:pt modelId="{05F401B6-29FF-1342-B36C-B7B0840C488C}" type="sibTrans" cxnId="{2BDAE29B-69F8-A542-936F-FED6D8CF1361}">
      <dgm:prSet/>
      <dgm:spPr/>
      <dgm:t>
        <a:bodyPr/>
        <a:lstStyle/>
        <a:p>
          <a:endParaRPr lang="en-US"/>
        </a:p>
      </dgm:t>
    </dgm:pt>
    <dgm:pt modelId="{F8867DF5-37E7-B740-B5E8-859845D447F9}" type="pres">
      <dgm:prSet presAssocID="{B00FE48D-494F-CB49-A60D-8980A3BB5485}" presName="linearFlow" presStyleCnt="0">
        <dgm:presLayoutVars>
          <dgm:dir/>
          <dgm:animLvl val="lvl"/>
          <dgm:resizeHandles val="exact"/>
        </dgm:presLayoutVars>
      </dgm:prSet>
      <dgm:spPr/>
      <dgm:t>
        <a:bodyPr/>
        <a:lstStyle/>
        <a:p>
          <a:endParaRPr lang="en-US"/>
        </a:p>
      </dgm:t>
    </dgm:pt>
    <dgm:pt modelId="{A6C6CF4C-F30F-6543-9A73-EA8EB3C4C0A4}" type="pres">
      <dgm:prSet presAssocID="{41142E16-760B-C149-845D-572C070C85C1}" presName="composite" presStyleCnt="0"/>
      <dgm:spPr/>
    </dgm:pt>
    <dgm:pt modelId="{952E85D1-69E9-B546-A03B-9C0257C60455}" type="pres">
      <dgm:prSet presAssocID="{41142E16-760B-C149-845D-572C070C85C1}" presName="parentText" presStyleLbl="alignNode1" presStyleIdx="0" presStyleCnt="4">
        <dgm:presLayoutVars>
          <dgm:chMax val="1"/>
          <dgm:bulletEnabled val="1"/>
        </dgm:presLayoutVars>
      </dgm:prSet>
      <dgm:spPr/>
      <dgm:t>
        <a:bodyPr/>
        <a:lstStyle/>
        <a:p>
          <a:endParaRPr lang="en-US"/>
        </a:p>
      </dgm:t>
    </dgm:pt>
    <dgm:pt modelId="{44475D4E-613E-634C-8693-D1C47418629A}" type="pres">
      <dgm:prSet presAssocID="{41142E16-760B-C149-845D-572C070C85C1}" presName="descendantText" presStyleLbl="alignAcc1" presStyleIdx="0" presStyleCnt="4">
        <dgm:presLayoutVars>
          <dgm:bulletEnabled val="1"/>
        </dgm:presLayoutVars>
      </dgm:prSet>
      <dgm:spPr/>
      <dgm:t>
        <a:bodyPr/>
        <a:lstStyle/>
        <a:p>
          <a:endParaRPr lang="en-US"/>
        </a:p>
      </dgm:t>
    </dgm:pt>
    <dgm:pt modelId="{D1FDBB5A-6779-3748-8AF4-DE98CCC39D3C}" type="pres">
      <dgm:prSet presAssocID="{7FA6D6F3-C91B-DC4A-A417-4E280372A702}" presName="sp" presStyleCnt="0"/>
      <dgm:spPr/>
    </dgm:pt>
    <dgm:pt modelId="{7F7CB7ED-5B25-014B-AF7B-F1B76D06FC74}" type="pres">
      <dgm:prSet presAssocID="{69059213-37D4-584C-9456-69F68726E4E9}" presName="composite" presStyleCnt="0"/>
      <dgm:spPr/>
    </dgm:pt>
    <dgm:pt modelId="{3669B153-590D-AC4B-BF4C-8F1A321EC3F1}" type="pres">
      <dgm:prSet presAssocID="{69059213-37D4-584C-9456-69F68726E4E9}" presName="parentText" presStyleLbl="alignNode1" presStyleIdx="1" presStyleCnt="4">
        <dgm:presLayoutVars>
          <dgm:chMax val="1"/>
          <dgm:bulletEnabled val="1"/>
        </dgm:presLayoutVars>
      </dgm:prSet>
      <dgm:spPr/>
      <dgm:t>
        <a:bodyPr/>
        <a:lstStyle/>
        <a:p>
          <a:endParaRPr lang="en-US"/>
        </a:p>
      </dgm:t>
    </dgm:pt>
    <dgm:pt modelId="{2499A0BE-CC78-1B4E-86FC-BD70FDB68000}" type="pres">
      <dgm:prSet presAssocID="{69059213-37D4-584C-9456-69F68726E4E9}" presName="descendantText" presStyleLbl="alignAcc1" presStyleIdx="1" presStyleCnt="4">
        <dgm:presLayoutVars>
          <dgm:bulletEnabled val="1"/>
        </dgm:presLayoutVars>
      </dgm:prSet>
      <dgm:spPr/>
      <dgm:t>
        <a:bodyPr/>
        <a:lstStyle/>
        <a:p>
          <a:endParaRPr lang="en-US"/>
        </a:p>
      </dgm:t>
    </dgm:pt>
    <dgm:pt modelId="{B84B9722-A386-DD41-8318-5355BAA7F3A0}" type="pres">
      <dgm:prSet presAssocID="{ABD5141B-2E1C-5744-ACF8-683217FFAE0C}" presName="sp" presStyleCnt="0"/>
      <dgm:spPr/>
    </dgm:pt>
    <dgm:pt modelId="{135AB1F9-F40D-0840-B9AA-DBF819F985BC}" type="pres">
      <dgm:prSet presAssocID="{CC7D854E-813E-2747-8F4A-325462ED5D9F}" presName="composite" presStyleCnt="0"/>
      <dgm:spPr/>
    </dgm:pt>
    <dgm:pt modelId="{F588F5D8-2A6A-0D4A-A361-66A733855FBE}" type="pres">
      <dgm:prSet presAssocID="{CC7D854E-813E-2747-8F4A-325462ED5D9F}" presName="parentText" presStyleLbl="alignNode1" presStyleIdx="2" presStyleCnt="4">
        <dgm:presLayoutVars>
          <dgm:chMax val="1"/>
          <dgm:bulletEnabled val="1"/>
        </dgm:presLayoutVars>
      </dgm:prSet>
      <dgm:spPr/>
      <dgm:t>
        <a:bodyPr/>
        <a:lstStyle/>
        <a:p>
          <a:endParaRPr lang="en-US"/>
        </a:p>
      </dgm:t>
    </dgm:pt>
    <dgm:pt modelId="{3D4518F6-6C6E-DB42-A026-CDD317EEBC6B}" type="pres">
      <dgm:prSet presAssocID="{CC7D854E-813E-2747-8F4A-325462ED5D9F}" presName="descendantText" presStyleLbl="alignAcc1" presStyleIdx="2" presStyleCnt="4">
        <dgm:presLayoutVars>
          <dgm:bulletEnabled val="1"/>
        </dgm:presLayoutVars>
      </dgm:prSet>
      <dgm:spPr/>
      <dgm:t>
        <a:bodyPr/>
        <a:lstStyle/>
        <a:p>
          <a:endParaRPr lang="en-US"/>
        </a:p>
      </dgm:t>
    </dgm:pt>
    <dgm:pt modelId="{8FC7927F-BFBE-E147-B229-7203AE0DFD3F}" type="pres">
      <dgm:prSet presAssocID="{00DEB443-9254-5B4D-BE5A-BBFCBE9C9678}" presName="sp" presStyleCnt="0"/>
      <dgm:spPr/>
    </dgm:pt>
    <dgm:pt modelId="{2C383EFC-F23E-9047-9F98-346C884309AA}" type="pres">
      <dgm:prSet presAssocID="{CA625F9A-FAFE-F94A-8872-9E7F6FB119BC}" presName="composite" presStyleCnt="0"/>
      <dgm:spPr/>
    </dgm:pt>
    <dgm:pt modelId="{00771A24-86C7-2043-BB85-A51E6DCA0497}" type="pres">
      <dgm:prSet presAssocID="{CA625F9A-FAFE-F94A-8872-9E7F6FB119BC}" presName="parentText" presStyleLbl="alignNode1" presStyleIdx="3" presStyleCnt="4">
        <dgm:presLayoutVars>
          <dgm:chMax val="1"/>
          <dgm:bulletEnabled val="1"/>
        </dgm:presLayoutVars>
      </dgm:prSet>
      <dgm:spPr/>
      <dgm:t>
        <a:bodyPr/>
        <a:lstStyle/>
        <a:p>
          <a:endParaRPr lang="en-US"/>
        </a:p>
      </dgm:t>
    </dgm:pt>
    <dgm:pt modelId="{E483A0F0-4EDC-B346-A993-428C9EC271DF}" type="pres">
      <dgm:prSet presAssocID="{CA625F9A-FAFE-F94A-8872-9E7F6FB119BC}" presName="descendantText" presStyleLbl="alignAcc1" presStyleIdx="3" presStyleCnt="4">
        <dgm:presLayoutVars>
          <dgm:bulletEnabled val="1"/>
        </dgm:presLayoutVars>
      </dgm:prSet>
      <dgm:spPr/>
      <dgm:t>
        <a:bodyPr/>
        <a:lstStyle/>
        <a:p>
          <a:endParaRPr lang="en-US"/>
        </a:p>
      </dgm:t>
    </dgm:pt>
  </dgm:ptLst>
  <dgm:cxnLst>
    <dgm:cxn modelId="{FE0DB40C-78AD-8044-970E-ABF02D369CB5}" srcId="{B00FE48D-494F-CB49-A60D-8980A3BB5485}" destId="{69059213-37D4-584C-9456-69F68726E4E9}" srcOrd="1" destOrd="0" parTransId="{F423BB1B-DEFD-B24B-932D-C66A40AE80CC}" sibTransId="{ABD5141B-2E1C-5744-ACF8-683217FFAE0C}"/>
    <dgm:cxn modelId="{B1231DE4-1544-BE4C-A2BB-52F22705D9AA}" srcId="{B00FE48D-494F-CB49-A60D-8980A3BB5485}" destId="{CC7D854E-813E-2747-8F4A-325462ED5D9F}" srcOrd="2" destOrd="0" parTransId="{64B78B40-B59A-BB41-85DE-8B9AB3B2FE8B}" sibTransId="{00DEB443-9254-5B4D-BE5A-BBFCBE9C9678}"/>
    <dgm:cxn modelId="{3CD2AFC5-04C2-1549-A91E-42E30A5C66F5}" type="presOf" srcId="{47E52F8E-39C4-3547-B2AF-A08B169563AB}" destId="{2499A0BE-CC78-1B4E-86FC-BD70FDB68000}" srcOrd="0" destOrd="0" presId="urn:microsoft.com/office/officeart/2005/8/layout/chevron2"/>
    <dgm:cxn modelId="{39C981AA-924B-D54D-97F4-C2B1AF3E6AC6}" srcId="{B00FE48D-494F-CB49-A60D-8980A3BB5485}" destId="{41142E16-760B-C149-845D-572C070C85C1}" srcOrd="0" destOrd="0" parTransId="{5395D75B-4AF5-CC49-A110-FDCC2172856B}" sibTransId="{7FA6D6F3-C91B-DC4A-A417-4E280372A702}"/>
    <dgm:cxn modelId="{6BA5B171-BF40-144A-8958-CB9BCF6083ED}" type="presOf" srcId="{06E61781-613E-9E43-B1D4-2FB870FA8B9A}" destId="{3D4518F6-6C6E-DB42-A026-CDD317EEBC6B}" srcOrd="0" destOrd="0" presId="urn:microsoft.com/office/officeart/2005/8/layout/chevron2"/>
    <dgm:cxn modelId="{9437FCF2-5D90-734A-B887-0B3706DFE08E}" type="presOf" srcId="{41142E16-760B-C149-845D-572C070C85C1}" destId="{952E85D1-69E9-B546-A03B-9C0257C60455}" srcOrd="0" destOrd="0" presId="urn:microsoft.com/office/officeart/2005/8/layout/chevron2"/>
    <dgm:cxn modelId="{FBC69F46-26F0-224D-8C4F-E75CD386527C}" srcId="{B00FE48D-494F-CB49-A60D-8980A3BB5485}" destId="{CA625F9A-FAFE-F94A-8872-9E7F6FB119BC}" srcOrd="3" destOrd="0" parTransId="{19007340-9557-974B-B81F-9C8DA5275F07}" sibTransId="{F36680D9-AEB2-904D-808B-ABEE6EC1FA83}"/>
    <dgm:cxn modelId="{2BDAE29B-69F8-A542-936F-FED6D8CF1361}" srcId="{69059213-37D4-584C-9456-69F68726E4E9}" destId="{47E52F8E-39C4-3547-B2AF-A08B169563AB}" srcOrd="0" destOrd="0" parTransId="{802C9976-615D-BF4D-9F73-E20FFB5C9E5C}" sibTransId="{05F401B6-29FF-1342-B36C-B7B0840C488C}"/>
    <dgm:cxn modelId="{49E72609-CECB-9A48-90B2-36063FF02D76}" type="presOf" srcId="{15F4FA38-133D-E442-AB38-F433DBAA45B2}" destId="{44475D4E-613E-634C-8693-D1C47418629A}" srcOrd="0" destOrd="0" presId="urn:microsoft.com/office/officeart/2005/8/layout/chevron2"/>
    <dgm:cxn modelId="{1B87D336-66C3-8D4A-BAB9-F064FF5F10E4}" srcId="{41142E16-760B-C149-845D-572C070C85C1}" destId="{15F4FA38-133D-E442-AB38-F433DBAA45B2}" srcOrd="0" destOrd="0" parTransId="{CDCE8EE6-F22B-9C48-A126-BB0FD80D2370}" sibTransId="{D2364EA9-C1F8-AF4F-BF29-8191A4F14A3C}"/>
    <dgm:cxn modelId="{D556FCD8-341B-3D4A-B5F8-774BE64E220D}" type="presOf" srcId="{F4E343FD-9ABA-D643-8D15-4537A5DDF312}" destId="{E483A0F0-4EDC-B346-A993-428C9EC271DF}" srcOrd="0" destOrd="0" presId="urn:microsoft.com/office/officeart/2005/8/layout/chevron2"/>
    <dgm:cxn modelId="{9FC5F1B7-3DB2-7244-B120-5BFB094AA85F}" type="presOf" srcId="{B00FE48D-494F-CB49-A60D-8980A3BB5485}" destId="{F8867DF5-37E7-B740-B5E8-859845D447F9}" srcOrd="0" destOrd="0" presId="urn:microsoft.com/office/officeart/2005/8/layout/chevron2"/>
    <dgm:cxn modelId="{1482E792-33B3-E049-AA00-A72AC608594D}" type="presOf" srcId="{CC7D854E-813E-2747-8F4A-325462ED5D9F}" destId="{F588F5D8-2A6A-0D4A-A361-66A733855FBE}" srcOrd="0" destOrd="0" presId="urn:microsoft.com/office/officeart/2005/8/layout/chevron2"/>
    <dgm:cxn modelId="{224E9297-9F0A-A149-AD9C-D0D096A0491E}" srcId="{CA625F9A-FAFE-F94A-8872-9E7F6FB119BC}" destId="{F4E343FD-9ABA-D643-8D15-4537A5DDF312}" srcOrd="0" destOrd="0" parTransId="{53F52D24-3B28-9449-84C5-8212C38E501D}" sibTransId="{41FB1D11-5794-7143-BBC1-35A05E80DA1D}"/>
    <dgm:cxn modelId="{885AB273-15C0-8F4B-9A1D-35D4DE9332C2}" type="presOf" srcId="{69059213-37D4-584C-9456-69F68726E4E9}" destId="{3669B153-590D-AC4B-BF4C-8F1A321EC3F1}" srcOrd="0" destOrd="0" presId="urn:microsoft.com/office/officeart/2005/8/layout/chevron2"/>
    <dgm:cxn modelId="{A9A0C598-171F-C240-A7B1-AC1C27FD0349}" srcId="{CC7D854E-813E-2747-8F4A-325462ED5D9F}" destId="{06E61781-613E-9E43-B1D4-2FB870FA8B9A}" srcOrd="0" destOrd="0" parTransId="{02A624B0-817D-AD4F-A5CA-E582998B7B92}" sibTransId="{2A8553E5-C9EC-154A-94C1-3C4FF702971D}"/>
    <dgm:cxn modelId="{1D2DEE9D-4B97-3F48-855A-8114409B2DA4}" type="presOf" srcId="{CA625F9A-FAFE-F94A-8872-9E7F6FB119BC}" destId="{00771A24-86C7-2043-BB85-A51E6DCA0497}" srcOrd="0" destOrd="0" presId="urn:microsoft.com/office/officeart/2005/8/layout/chevron2"/>
    <dgm:cxn modelId="{AE66E259-E0A2-054E-AF5B-B6C83C45F516}" type="presParOf" srcId="{F8867DF5-37E7-B740-B5E8-859845D447F9}" destId="{A6C6CF4C-F30F-6543-9A73-EA8EB3C4C0A4}" srcOrd="0" destOrd="0" presId="urn:microsoft.com/office/officeart/2005/8/layout/chevron2"/>
    <dgm:cxn modelId="{887CD1CC-5FF2-0642-B9DE-F3065F6E0226}" type="presParOf" srcId="{A6C6CF4C-F30F-6543-9A73-EA8EB3C4C0A4}" destId="{952E85D1-69E9-B546-A03B-9C0257C60455}" srcOrd="0" destOrd="0" presId="urn:microsoft.com/office/officeart/2005/8/layout/chevron2"/>
    <dgm:cxn modelId="{477A47C5-D594-A14C-BD8D-D155716A8009}" type="presParOf" srcId="{A6C6CF4C-F30F-6543-9A73-EA8EB3C4C0A4}" destId="{44475D4E-613E-634C-8693-D1C47418629A}" srcOrd="1" destOrd="0" presId="urn:microsoft.com/office/officeart/2005/8/layout/chevron2"/>
    <dgm:cxn modelId="{5D0456DB-087D-2740-9338-5748593EFCC0}" type="presParOf" srcId="{F8867DF5-37E7-B740-B5E8-859845D447F9}" destId="{D1FDBB5A-6779-3748-8AF4-DE98CCC39D3C}" srcOrd="1" destOrd="0" presId="urn:microsoft.com/office/officeart/2005/8/layout/chevron2"/>
    <dgm:cxn modelId="{FA253329-7D7F-7D45-931B-25358CC9F5D6}" type="presParOf" srcId="{F8867DF5-37E7-B740-B5E8-859845D447F9}" destId="{7F7CB7ED-5B25-014B-AF7B-F1B76D06FC74}" srcOrd="2" destOrd="0" presId="urn:microsoft.com/office/officeart/2005/8/layout/chevron2"/>
    <dgm:cxn modelId="{192C2EB4-2426-7C40-899C-1015241C120E}" type="presParOf" srcId="{7F7CB7ED-5B25-014B-AF7B-F1B76D06FC74}" destId="{3669B153-590D-AC4B-BF4C-8F1A321EC3F1}" srcOrd="0" destOrd="0" presId="urn:microsoft.com/office/officeart/2005/8/layout/chevron2"/>
    <dgm:cxn modelId="{D2CA3C31-1208-234A-8E97-C529ECBDEC8F}" type="presParOf" srcId="{7F7CB7ED-5B25-014B-AF7B-F1B76D06FC74}" destId="{2499A0BE-CC78-1B4E-86FC-BD70FDB68000}" srcOrd="1" destOrd="0" presId="urn:microsoft.com/office/officeart/2005/8/layout/chevron2"/>
    <dgm:cxn modelId="{6FB37641-A62D-CE4A-AA16-2CBCCD89BE85}" type="presParOf" srcId="{F8867DF5-37E7-B740-B5E8-859845D447F9}" destId="{B84B9722-A386-DD41-8318-5355BAA7F3A0}" srcOrd="3" destOrd="0" presId="urn:microsoft.com/office/officeart/2005/8/layout/chevron2"/>
    <dgm:cxn modelId="{0EF99893-EFD5-7D4F-8243-7B7C7D0137EA}" type="presParOf" srcId="{F8867DF5-37E7-B740-B5E8-859845D447F9}" destId="{135AB1F9-F40D-0840-B9AA-DBF819F985BC}" srcOrd="4" destOrd="0" presId="urn:microsoft.com/office/officeart/2005/8/layout/chevron2"/>
    <dgm:cxn modelId="{4A831D25-8F95-2745-B5F5-8EF1D2D78007}" type="presParOf" srcId="{135AB1F9-F40D-0840-B9AA-DBF819F985BC}" destId="{F588F5D8-2A6A-0D4A-A361-66A733855FBE}" srcOrd="0" destOrd="0" presId="urn:microsoft.com/office/officeart/2005/8/layout/chevron2"/>
    <dgm:cxn modelId="{1B1EAA0F-1D4B-664E-80C4-22EA682A930C}" type="presParOf" srcId="{135AB1F9-F40D-0840-B9AA-DBF819F985BC}" destId="{3D4518F6-6C6E-DB42-A026-CDD317EEBC6B}" srcOrd="1" destOrd="0" presId="urn:microsoft.com/office/officeart/2005/8/layout/chevron2"/>
    <dgm:cxn modelId="{FBEAC39D-35FD-A448-8B05-2B7525AA4F26}" type="presParOf" srcId="{F8867DF5-37E7-B740-B5E8-859845D447F9}" destId="{8FC7927F-BFBE-E147-B229-7203AE0DFD3F}" srcOrd="5" destOrd="0" presId="urn:microsoft.com/office/officeart/2005/8/layout/chevron2"/>
    <dgm:cxn modelId="{A1B3CBD1-51BF-E64C-BE29-AC0F8ADE2213}" type="presParOf" srcId="{F8867DF5-37E7-B740-B5E8-859845D447F9}" destId="{2C383EFC-F23E-9047-9F98-346C884309AA}" srcOrd="6" destOrd="0" presId="urn:microsoft.com/office/officeart/2005/8/layout/chevron2"/>
    <dgm:cxn modelId="{00F6A16C-7D5C-DE49-9837-F8AC44E68515}" type="presParOf" srcId="{2C383EFC-F23E-9047-9F98-346C884309AA}" destId="{00771A24-86C7-2043-BB85-A51E6DCA0497}" srcOrd="0" destOrd="0" presId="urn:microsoft.com/office/officeart/2005/8/layout/chevron2"/>
    <dgm:cxn modelId="{90ADAFE8-885A-6D48-BE2B-62ED1AF4E45F}" type="presParOf" srcId="{2C383EFC-F23E-9047-9F98-346C884309AA}" destId="{E483A0F0-4EDC-B346-A993-428C9EC271DF}" srcOrd="1" destOrd="0" presId="urn:microsoft.com/office/officeart/2005/8/layout/chevron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40539-B22F-7740-BA46-4E44D0BF55E8}" type="datetimeFigureOut">
              <a:rPr lang="en-US" smtClean="0"/>
              <a:pPr/>
              <a:t>6/5/11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BAD78-DB74-2F4E-8AE8-D125C590F3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Stakeholders: academics, employers, graduates, students. </a:t>
            </a:r>
          </a:p>
          <a:p>
            <a:r>
              <a:rPr lang="en-US" dirty="0" smtClean="0"/>
              <a:t>10 areas – 7 universities (ISU among the participants)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Total number of respondents: </a:t>
            </a:r>
            <a:r>
              <a:rPr lang="en-US" b="1" dirty="0" smtClean="0"/>
              <a:t>2629</a:t>
            </a:r>
          </a:p>
          <a:p>
            <a:endParaRPr lang="en-US" dirty="0"/>
          </a:p>
        </p:txBody>
      </p:sp>
      <p:sp>
        <p:nvSpPr>
          <p:cNvPr id="4" name="Slide Number Placeholder 3"/>
          <p:cNvSpPr>
            <a:spLocks noGrp="1"/>
          </p:cNvSpPr>
          <p:nvPr>
            <p:ph type="sldNum" sz="quarter" idx="10"/>
          </p:nvPr>
        </p:nvSpPr>
        <p:spPr/>
        <p:txBody>
          <a:bodyPr/>
          <a:lstStyle/>
          <a:p>
            <a:fld id="{090BAD78-DB74-2F4E-8AE8-D125C590F37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Knowledge</a:t>
            </a:r>
            <a:r>
              <a:rPr lang="en-US" baseline="0" dirty="0" smtClean="0"/>
              <a:t> economy versus crude-resource </a:t>
            </a:r>
            <a:r>
              <a:rPr lang="en-US" baseline="0" smtClean="0"/>
              <a:t>based economy. </a:t>
            </a:r>
            <a:endParaRPr lang="en-US"/>
          </a:p>
        </p:txBody>
      </p:sp>
      <p:sp>
        <p:nvSpPr>
          <p:cNvPr id="4" name="Slide Number Placeholder 3"/>
          <p:cNvSpPr>
            <a:spLocks noGrp="1"/>
          </p:cNvSpPr>
          <p:nvPr>
            <p:ph type="sldNum" sz="quarter" idx="10"/>
          </p:nvPr>
        </p:nvSpPr>
        <p:spPr/>
        <p:txBody>
          <a:bodyPr/>
          <a:lstStyle/>
          <a:p>
            <a:fld id="{090BAD78-DB74-2F4E-8AE8-D125C590F37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Code of Practice is not a single document but the unity of internal and external regulations, statutes, rules and practices determining the teaching/learning, research, supervision and quality enhancement exercised within the University. </a:t>
            </a:r>
            <a:endParaRPr lang="en-US" dirty="0"/>
          </a:p>
        </p:txBody>
      </p:sp>
      <p:sp>
        <p:nvSpPr>
          <p:cNvPr id="4" name="Slide Number Placeholder 3"/>
          <p:cNvSpPr>
            <a:spLocks noGrp="1"/>
          </p:cNvSpPr>
          <p:nvPr>
            <p:ph type="sldNum" sz="quarter" idx="10"/>
          </p:nvPr>
        </p:nvSpPr>
        <p:spPr/>
        <p:txBody>
          <a:bodyPr/>
          <a:lstStyle/>
          <a:p>
            <a:fld id="{090BAD78-DB74-2F4E-8AE8-D125C590F37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A4617-66C1-994D-AB2F-A1673143C84B}" type="datetimeFigureOut">
              <a:rPr lang="en-US" smtClean="0"/>
              <a:pPr/>
              <a:t>6/5/11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358FDA30-5701-DC44-B65D-1E2B583219F9}"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0BA4617-66C1-994D-AB2F-A1673143C84B}" type="datetimeFigureOut">
              <a:rPr lang="en-US" smtClean="0"/>
              <a:pPr/>
              <a:t>6/5/11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A4617-66C1-994D-AB2F-A1673143C84B}" type="datetimeFigureOut">
              <a:rPr lang="en-US" smtClean="0"/>
              <a:pPr/>
              <a:t>6/5/11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0BA4617-66C1-994D-AB2F-A1673143C84B}" type="datetimeFigureOut">
              <a:rPr lang="en-US" smtClean="0"/>
              <a:pPr/>
              <a:t>6/5/11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FDA30-5701-DC44-B65D-1E2B583219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0BA4617-66C1-994D-AB2F-A1673143C84B}" type="datetimeFigureOut">
              <a:rPr lang="en-US" smtClean="0"/>
              <a:pPr/>
              <a:t>6/5/11</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358FDA30-5701-DC44-B65D-1E2B583219F9}"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1.jpeg"/><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4" Type="http://schemas.openxmlformats.org/officeDocument/2006/relationships/image" Target="../media/image3.jpeg"/><Relationship Id="rId5" Type="http://schemas.openxmlformats.org/officeDocument/2006/relationships/image" Target="../media/image4.jpeg"/><Relationship Id="rId7"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image" Target="../media/image1.jpeg"/><Relationship Id="rId9" Type="http://schemas.openxmlformats.org/officeDocument/2006/relationships/image" Target="../media/image8.png"/><Relationship Id="rId3" Type="http://schemas.openxmlformats.org/officeDocument/2006/relationships/image" Target="../media/image2.jpeg"/><Relationship Id="rId6"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6" Type="http://schemas.openxmlformats.org/officeDocument/2006/relationships/image" Target="../media/image1.jpeg"/><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94176"/>
            <a:ext cx="8915400" cy="877824"/>
          </a:xfrm>
        </p:spPr>
        <p:txBody>
          <a:bodyPr>
            <a:noAutofit/>
          </a:bodyPr>
          <a:lstStyle/>
          <a:p>
            <a:pPr algn="r"/>
            <a:r>
              <a:rPr lang="en-US" sz="2400" dirty="0" smtClean="0"/>
              <a:t/>
            </a:r>
            <a:br>
              <a:rPr lang="en-US" sz="2400" dirty="0" smtClean="0"/>
            </a:br>
            <a:r>
              <a:rPr lang="en-US" sz="2400" dirty="0" smtClean="0"/>
              <a:t>The Priority of Research and Doctoral School </a:t>
            </a:r>
            <a:br>
              <a:rPr lang="en-US" sz="2400" dirty="0" smtClean="0"/>
            </a:br>
            <a:endParaRPr lang="en-US" sz="2400" dirty="0"/>
          </a:p>
        </p:txBody>
      </p:sp>
      <p:sp>
        <p:nvSpPr>
          <p:cNvPr id="3" name="Subtitle 2"/>
          <p:cNvSpPr>
            <a:spLocks noGrp="1"/>
          </p:cNvSpPr>
          <p:nvPr>
            <p:ph type="subTitle" idx="1"/>
          </p:nvPr>
        </p:nvSpPr>
        <p:spPr>
          <a:xfrm>
            <a:off x="914400" y="4572000"/>
            <a:ext cx="8001000" cy="1905000"/>
          </a:xfrm>
          <a:solidFill>
            <a:schemeClr val="tx2">
              <a:lumMod val="10000"/>
              <a:lumOff val="90000"/>
            </a:schemeClr>
          </a:solidFill>
        </p:spPr>
        <p:txBody>
          <a:bodyPr>
            <a:normAutofit fontScale="92500" lnSpcReduction="10000"/>
          </a:bodyPr>
          <a:lstStyle/>
          <a:p>
            <a:pPr algn="r"/>
            <a:endParaRPr lang="en-US" dirty="0" smtClean="0">
              <a:solidFill>
                <a:srgbClr val="000000"/>
              </a:solidFill>
            </a:endParaRPr>
          </a:p>
          <a:p>
            <a:pPr algn="r"/>
            <a:endParaRPr lang="en-US" dirty="0" smtClean="0">
              <a:solidFill>
                <a:srgbClr val="000000"/>
              </a:solidFill>
            </a:endParaRPr>
          </a:p>
          <a:p>
            <a:pPr algn="r"/>
            <a:r>
              <a:rPr lang="en-US" dirty="0" smtClean="0">
                <a:solidFill>
                  <a:srgbClr val="000000"/>
                </a:solidFill>
              </a:rPr>
              <a:t>Nino Zhvania </a:t>
            </a:r>
          </a:p>
          <a:p>
            <a:pPr algn="r"/>
            <a:r>
              <a:rPr lang="en-US" dirty="0" smtClean="0">
                <a:solidFill>
                  <a:srgbClr val="000000"/>
                </a:solidFill>
              </a:rPr>
              <a:t>Head of the Quality Assurance Office</a:t>
            </a:r>
            <a:endParaRPr lang="en-US" dirty="0">
              <a:solidFill>
                <a:srgbClr val="000000"/>
              </a:solidFill>
            </a:endParaRPr>
          </a:p>
        </p:txBody>
      </p:sp>
      <p:pic>
        <p:nvPicPr>
          <p:cNvPr id="5" name="Picture 2" descr="C:\Documents and Settings\user\Desktop\ISU Logo.JPG"/>
          <p:cNvPicPr>
            <a:picLocks noChangeAspect="1" noChangeArrowheads="1"/>
          </p:cNvPicPr>
          <p:nvPr/>
        </p:nvPicPr>
        <p:blipFill>
          <a:blip r:embed="rId2" cstate="print"/>
          <a:srcRect/>
          <a:stretch>
            <a:fillRect/>
          </a:stretch>
        </p:blipFill>
        <p:spPr bwMode="auto">
          <a:xfrm>
            <a:off x="3962400" y="156319"/>
            <a:ext cx="4953000" cy="353785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Involvement of the research institutes/centers/labs </a:t>
            </a:r>
            <a:endParaRPr lang="en-US" dirty="0"/>
          </a:p>
        </p:txBody>
      </p:sp>
      <p:sp>
        <p:nvSpPr>
          <p:cNvPr id="3" name="Content Placeholder 2"/>
          <p:cNvSpPr>
            <a:spLocks noGrp="1"/>
          </p:cNvSpPr>
          <p:nvPr>
            <p:ph idx="1"/>
          </p:nvPr>
        </p:nvSpPr>
        <p:spPr>
          <a:xfrm>
            <a:off x="1114424" y="2595562"/>
            <a:ext cx="7610476" cy="4033838"/>
          </a:xfrm>
        </p:spPr>
        <p:txBody>
          <a:bodyPr>
            <a:normAutofit/>
          </a:bodyPr>
          <a:lstStyle/>
          <a:p>
            <a:r>
              <a:rPr lang="en-US" dirty="0" smtClean="0">
                <a:solidFill>
                  <a:srgbClr val="000000"/>
                </a:solidFill>
              </a:rPr>
              <a:t>Research projects conducted within the framework of a PhD program constitute an integral part of research conducted by research institutes, centers and laboratories and are strategically planned. </a:t>
            </a:r>
          </a:p>
          <a:p>
            <a:pPr algn="r">
              <a:buNone/>
            </a:pPr>
            <a:r>
              <a:rPr lang="en-US" dirty="0" smtClean="0">
                <a:solidFill>
                  <a:srgbClr val="000000"/>
                </a:solidFill>
              </a:rPr>
              <a:t>  </a:t>
            </a:r>
            <a:r>
              <a:rPr lang="en-US" b="1" dirty="0" smtClean="0">
                <a:solidFill>
                  <a:srgbClr val="000000"/>
                </a:solidFill>
              </a:rPr>
              <a:t> ISU Doctoral School School Statute</a:t>
            </a:r>
            <a:endParaRPr lang="en-US" dirty="0" smtClean="0">
              <a:solidFill>
                <a:srgbClr val="000000"/>
              </a:solidFill>
            </a:endParaRPr>
          </a:p>
          <a:p>
            <a:pPr algn="r">
              <a:buNone/>
            </a:pPr>
            <a:r>
              <a:rPr lang="en-US" b="1" dirty="0" smtClean="0">
                <a:solidFill>
                  <a:srgbClr val="000000"/>
                </a:solidFill>
              </a:rPr>
              <a:t> </a:t>
            </a:r>
          </a:p>
        </p:txBody>
      </p:sp>
      <p:graphicFrame>
        <p:nvGraphicFramePr>
          <p:cNvPr id="8" name="Diagram 7"/>
          <p:cNvGraphicFramePr/>
          <p:nvPr/>
        </p:nvGraphicFramePr>
        <p:xfrm>
          <a:off x="1114424" y="4495800"/>
          <a:ext cx="7610476" cy="2362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2" descr="C:\Documents and Settings\user\Desktop\ISU Logo.JPG"/>
          <p:cNvPicPr>
            <a:picLocks noChangeAspect="1" noChangeArrowheads="1"/>
          </p:cNvPicPr>
          <p:nvPr/>
        </p:nvPicPr>
        <p:blipFill>
          <a:blip r:embed="rId6"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11" dirty="0" smtClean="0"/>
              <a:t>Regulations and Criteria for degree award</a:t>
            </a:r>
            <a:endParaRPr lang="en-US" dirty="0"/>
          </a:p>
        </p:txBody>
      </p:sp>
      <p:sp>
        <p:nvSpPr>
          <p:cNvPr id="3" name="Content Placeholder 2"/>
          <p:cNvSpPr>
            <a:spLocks noGrp="1"/>
          </p:cNvSpPr>
          <p:nvPr>
            <p:ph idx="1"/>
          </p:nvPr>
        </p:nvSpPr>
        <p:spPr>
          <a:xfrm>
            <a:off x="1114424" y="2286000"/>
            <a:ext cx="7610476" cy="4343400"/>
          </a:xfrm>
        </p:spPr>
        <p:txBody>
          <a:bodyPr>
            <a:normAutofit fontScale="92500" lnSpcReduction="10000"/>
          </a:bodyPr>
          <a:lstStyle/>
          <a:p>
            <a:r>
              <a:rPr lang="en-US" b="1" dirty="0" smtClean="0">
                <a:solidFill>
                  <a:srgbClr val="000000"/>
                </a:solidFill>
              </a:rPr>
              <a:t>Students are awarded PhD degrees if they: </a:t>
            </a:r>
          </a:p>
          <a:p>
            <a:pPr>
              <a:spcBef>
                <a:spcPts val="0"/>
              </a:spcBef>
              <a:buNone/>
            </a:pPr>
            <a:r>
              <a:rPr lang="en-US" dirty="0" smtClean="0">
                <a:solidFill>
                  <a:srgbClr val="000000"/>
                </a:solidFill>
              </a:rPr>
              <a:t>	- have demonstrated systematic knowledge in their fields of studies and research; </a:t>
            </a:r>
          </a:p>
          <a:p>
            <a:pPr>
              <a:spcBef>
                <a:spcPts val="0"/>
              </a:spcBef>
              <a:buNone/>
            </a:pPr>
            <a:endParaRPr lang="en-US" dirty="0" smtClean="0">
              <a:solidFill>
                <a:srgbClr val="000000"/>
              </a:solidFill>
            </a:endParaRPr>
          </a:p>
          <a:p>
            <a:pPr>
              <a:spcBef>
                <a:spcPts val="0"/>
              </a:spcBef>
              <a:buNone/>
            </a:pPr>
            <a:r>
              <a:rPr lang="en-US" dirty="0" smtClean="0">
                <a:solidFill>
                  <a:srgbClr val="000000"/>
                </a:solidFill>
              </a:rPr>
              <a:t>	- have displayed efficient skills in research planning and implementation; </a:t>
            </a:r>
          </a:p>
          <a:p>
            <a:pPr>
              <a:spcBef>
                <a:spcPts val="0"/>
              </a:spcBef>
              <a:buNone/>
            </a:pPr>
            <a:endParaRPr lang="en-US" dirty="0" smtClean="0">
              <a:solidFill>
                <a:srgbClr val="000000"/>
              </a:solidFill>
            </a:endParaRPr>
          </a:p>
          <a:p>
            <a:pPr>
              <a:spcBef>
                <a:spcPts val="0"/>
              </a:spcBef>
              <a:buNone/>
            </a:pPr>
            <a:r>
              <a:rPr lang="en-US" dirty="0" smtClean="0">
                <a:solidFill>
                  <a:srgbClr val="000000"/>
                </a:solidFill>
              </a:rPr>
              <a:t>	- have delivered original research that contributes to knowledge generation and is publishable; </a:t>
            </a:r>
          </a:p>
          <a:p>
            <a:pPr>
              <a:spcBef>
                <a:spcPts val="0"/>
              </a:spcBef>
              <a:buNone/>
            </a:pPr>
            <a:r>
              <a:rPr lang="en-US" dirty="0" smtClean="0">
                <a:solidFill>
                  <a:srgbClr val="000000"/>
                </a:solidFill>
              </a:rPr>
              <a:t> </a:t>
            </a:r>
          </a:p>
          <a:p>
            <a:pPr>
              <a:spcBef>
                <a:spcPts val="0"/>
              </a:spcBef>
              <a:buNone/>
            </a:pPr>
            <a:r>
              <a:rPr lang="en-US" dirty="0" smtClean="0">
                <a:solidFill>
                  <a:srgbClr val="000000"/>
                </a:solidFill>
              </a:rPr>
              <a:t>	- is equipped with critical thinking skills; </a:t>
            </a:r>
          </a:p>
          <a:p>
            <a:pPr>
              <a:spcBef>
                <a:spcPts val="0"/>
              </a:spcBef>
              <a:buNone/>
            </a:pPr>
            <a:endParaRPr lang="en-US" dirty="0" smtClean="0">
              <a:solidFill>
                <a:srgbClr val="000000"/>
              </a:solidFill>
            </a:endParaRPr>
          </a:p>
          <a:p>
            <a:pPr>
              <a:spcBef>
                <a:spcPts val="0"/>
              </a:spcBef>
              <a:buNone/>
            </a:pPr>
            <a:r>
              <a:rPr lang="en-US" dirty="0" smtClean="0">
                <a:solidFill>
                  <a:srgbClr val="000000"/>
                </a:solidFill>
              </a:rPr>
              <a:t>	- is equipped with communication skills for the delivery of research issues within the scientific community and general public. 	</a:t>
            </a:r>
            <a:r>
              <a:rPr lang="en-US" b="1" dirty="0" smtClean="0">
                <a:solidFill>
                  <a:srgbClr val="000000"/>
                </a:solidFill>
              </a:rPr>
              <a:t>              		         </a:t>
            </a:r>
          </a:p>
          <a:p>
            <a:pPr>
              <a:spcBef>
                <a:spcPts val="0"/>
              </a:spcBef>
              <a:buNone/>
            </a:pPr>
            <a:r>
              <a:rPr lang="en-US" b="1" dirty="0" smtClean="0">
                <a:solidFill>
                  <a:srgbClr val="000000"/>
                </a:solidFill>
              </a:rPr>
              <a:t>						     ISU Doctoral School Statute</a:t>
            </a:r>
            <a:endParaRPr lang="en-US" b="1" dirty="0">
              <a:solidFill>
                <a:srgbClr val="000000"/>
              </a:solidFill>
            </a:endParaRPr>
          </a:p>
        </p:txBody>
      </p:sp>
      <p:pic>
        <p:nvPicPr>
          <p:cNvPr id="5"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6553200" y="1981200"/>
            <a:ext cx="2360613" cy="84777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 case of misconduct is reported to the QA</a:t>
            </a:r>
            <a:endParaRPr lang="en-US" dirty="0">
              <a:solidFill>
                <a:srgbClr val="000000"/>
              </a:solidFill>
            </a:endParaRPr>
          </a:p>
        </p:txBody>
      </p:sp>
      <p:sp>
        <p:nvSpPr>
          <p:cNvPr id="10" name="Curved Down Arrow 9"/>
          <p:cNvSpPr/>
          <p:nvPr/>
        </p:nvSpPr>
        <p:spPr>
          <a:xfrm>
            <a:off x="5029200" y="1600200"/>
            <a:ext cx="2057400" cy="762000"/>
          </a:xfrm>
          <a:prstGeom prst="curved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0" y="457200"/>
            <a:ext cx="8913813" cy="914400"/>
          </a:xfrm>
        </p:spPr>
        <p:txBody>
          <a:bodyPr/>
          <a:lstStyle/>
          <a:p>
            <a:pPr algn="ctr"/>
            <a:r>
              <a:rPr lang="en-US" dirty="0" smtClean="0"/>
              <a:t>Plagiarism</a:t>
            </a:r>
            <a:endParaRPr lang="en-US" dirty="0"/>
          </a:p>
        </p:txBody>
      </p:sp>
      <p:sp>
        <p:nvSpPr>
          <p:cNvPr id="3" name="Content Placeholder 2"/>
          <p:cNvSpPr>
            <a:spLocks noGrp="1"/>
          </p:cNvSpPr>
          <p:nvPr>
            <p:ph idx="1"/>
          </p:nvPr>
        </p:nvSpPr>
        <p:spPr>
          <a:xfrm>
            <a:off x="0" y="1600200"/>
            <a:ext cx="5334000" cy="5029200"/>
          </a:xfrm>
          <a:solidFill>
            <a:schemeClr val="bg1">
              <a:lumMod val="85000"/>
            </a:schemeClr>
          </a:solidFill>
        </p:spPr>
        <p:txBody>
          <a:bodyPr>
            <a:normAutofit fontScale="92500" lnSpcReduction="20000"/>
          </a:bodyPr>
          <a:lstStyle/>
          <a:p>
            <a:r>
              <a:rPr lang="en-US" sz="1946" dirty="0" smtClean="0"/>
              <a:t>Members of the University faculty and graduate students are responsible for preserving university reputation and prestige. In order to fulfill this goal they shall be aware of and comply with the Code of Academic Ethics of the university. </a:t>
            </a:r>
          </a:p>
          <a:p>
            <a:r>
              <a:rPr lang="en-US" sz="1946" dirty="0" smtClean="0"/>
              <a:t>University members  shall not use and publicize results of intellectual work of others, texts, ideas, concepts, visual and audio materials as well as any kind of data without  proper indication of the author (Plagiarism)</a:t>
            </a:r>
          </a:p>
          <a:p>
            <a:r>
              <a:rPr lang="en-US" sz="1946" dirty="0" smtClean="0"/>
              <a:t>University members shall not reuse their own work without citing the original source (Self-Plagiarism) </a:t>
            </a:r>
          </a:p>
          <a:p>
            <a:r>
              <a:rPr lang="en-US" sz="1946" dirty="0" smtClean="0"/>
              <a:t>University members shall not falsify data, information or citations in the academic work (Falsification)</a:t>
            </a:r>
          </a:p>
          <a:p>
            <a:endParaRPr lang="en-US" dirty="0"/>
          </a:p>
        </p:txBody>
      </p:sp>
      <p:sp>
        <p:nvSpPr>
          <p:cNvPr id="4" name="Rectangle 3"/>
          <p:cNvSpPr/>
          <p:nvPr/>
        </p:nvSpPr>
        <p:spPr>
          <a:xfrm>
            <a:off x="5334000" y="3733800"/>
            <a:ext cx="3579813" cy="28956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Where plagiarism is proved: </a:t>
            </a:r>
          </a:p>
          <a:p>
            <a:r>
              <a:rPr lang="en-US" dirty="0" smtClean="0"/>
              <a:t> </a:t>
            </a:r>
          </a:p>
          <a:p>
            <a:pPr>
              <a:buFont typeface="Arial"/>
              <a:buChar char="•"/>
            </a:pPr>
            <a:r>
              <a:rPr lang="en-US" dirty="0" smtClean="0"/>
              <a:t>Written warning is issued </a:t>
            </a:r>
            <a:r>
              <a:rPr lang="en-US" dirty="0"/>
              <a:t>and subsequent review of all articles</a:t>
            </a:r>
            <a:r>
              <a:rPr lang="en-US" dirty="0" smtClean="0"/>
              <a:t> for </a:t>
            </a:r>
            <a:r>
              <a:rPr lang="en-US" dirty="0"/>
              <a:t>plagiarism or falsification</a:t>
            </a:r>
            <a:r>
              <a:rPr lang="en-US" dirty="0" smtClean="0"/>
              <a:t> is conducted; </a:t>
            </a:r>
          </a:p>
          <a:p>
            <a:pPr>
              <a:buFont typeface="Arial"/>
              <a:buChar char="•"/>
            </a:pPr>
            <a:r>
              <a:rPr lang="en-US" dirty="0" smtClean="0"/>
              <a:t>Monitoring  of thereafter work; </a:t>
            </a:r>
          </a:p>
          <a:p>
            <a:pPr>
              <a:buFont typeface="Arial"/>
              <a:buChar char="•"/>
            </a:pPr>
            <a:r>
              <a:rPr lang="en-US" dirty="0" smtClean="0"/>
              <a:t>Contract termination; </a:t>
            </a:r>
          </a:p>
          <a:p>
            <a:pPr>
              <a:buFont typeface="Arial"/>
              <a:buChar char="•"/>
            </a:pPr>
            <a:r>
              <a:rPr lang="en-US" dirty="0" smtClean="0"/>
              <a:t>Expulsion</a:t>
            </a:r>
            <a:endParaRPr lang="en-US" dirty="0"/>
          </a:p>
        </p:txBody>
      </p:sp>
      <p:sp>
        <p:nvSpPr>
          <p:cNvPr id="11" name="Rectangle 10"/>
          <p:cNvSpPr/>
          <p:nvPr/>
        </p:nvSpPr>
        <p:spPr>
          <a:xfrm>
            <a:off x="5867399" y="2828972"/>
            <a:ext cx="2134173" cy="523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Commission</a:t>
            </a:r>
            <a:endParaRPr lang="en-US" dirty="0">
              <a:solidFill>
                <a:srgbClr val="000000"/>
              </a:solidFill>
            </a:endParaRPr>
          </a:p>
        </p:txBody>
      </p:sp>
      <p:sp>
        <p:nvSpPr>
          <p:cNvPr id="12" name="Curved Down Arrow 11"/>
          <p:cNvSpPr/>
          <p:nvPr/>
        </p:nvSpPr>
        <p:spPr>
          <a:xfrm rot="4957787">
            <a:off x="7954591" y="3318907"/>
            <a:ext cx="609600" cy="441079"/>
          </a:xfrm>
          <a:prstGeom prst="curvedDownArrow">
            <a:avLst/>
          </a:prstGeom>
          <a:solidFill>
            <a:srgbClr val="19337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2" descr="C:\Documents and Settings\user\Desktop\ISU Logo.JPG"/>
          <p:cNvPicPr>
            <a:picLocks noChangeAspect="1" noChangeArrowheads="1"/>
          </p:cNvPicPr>
          <p:nvPr/>
        </p:nvPicPr>
        <p:blipFill>
          <a:blip r:embed="rId2" cstate="print"/>
          <a:srcRect/>
          <a:stretch>
            <a:fillRect/>
          </a:stretch>
        </p:blipFill>
        <p:spPr bwMode="auto">
          <a:xfrm>
            <a:off x="0" y="0"/>
            <a:ext cx="1920240" cy="1371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internationalization </a:t>
            </a:r>
            <a:endParaRPr lang="en-US" dirty="0"/>
          </a:p>
        </p:txBody>
      </p:sp>
      <p:sp>
        <p:nvSpPr>
          <p:cNvPr id="3" name="Content Placeholder 2"/>
          <p:cNvSpPr>
            <a:spLocks noGrp="1"/>
          </p:cNvSpPr>
          <p:nvPr>
            <p:ph idx="1"/>
          </p:nvPr>
        </p:nvSpPr>
        <p:spPr/>
        <p:txBody>
          <a:bodyPr>
            <a:normAutofit/>
          </a:bodyPr>
          <a:lstStyle/>
          <a:p>
            <a:pPr>
              <a:buNone/>
            </a:pPr>
            <a:r>
              <a:rPr lang="en-US" b="1" dirty="0" smtClean="0"/>
              <a:t>Support of Journal Publications </a:t>
            </a:r>
          </a:p>
          <a:p>
            <a:r>
              <a:rPr lang="en-US" dirty="0" smtClean="0"/>
              <a:t>Thomson Scientific </a:t>
            </a:r>
          </a:p>
          <a:p>
            <a:r>
              <a:rPr lang="en-US" dirty="0" smtClean="0"/>
              <a:t>EBSCO HOST</a:t>
            </a:r>
          </a:p>
          <a:p>
            <a:r>
              <a:rPr lang="en-US" dirty="0" smtClean="0"/>
              <a:t>SCOPUS</a:t>
            </a:r>
          </a:p>
          <a:p>
            <a:r>
              <a:rPr lang="en-US" dirty="0" smtClean="0"/>
              <a:t>ERIH</a:t>
            </a:r>
          </a:p>
          <a:p>
            <a:pPr>
              <a:buNone/>
            </a:pPr>
            <a:r>
              <a:rPr lang="en-US" b="1" dirty="0" smtClean="0"/>
              <a:t>Conference funding </a:t>
            </a:r>
          </a:p>
        </p:txBody>
      </p:sp>
      <p:sp>
        <p:nvSpPr>
          <p:cNvPr id="4" name="Rectangle 3"/>
          <p:cNvSpPr/>
          <p:nvPr/>
        </p:nvSpPr>
        <p:spPr>
          <a:xfrm rot="21299697">
            <a:off x="2514600" y="5791200"/>
            <a:ext cx="5865813" cy="4572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http://www.esf.org/research-areas/humanities.html</a:t>
            </a:r>
            <a:endParaRPr lang="en-US" dirty="0">
              <a:solidFill>
                <a:srgbClr val="000000"/>
              </a:solidFill>
            </a:endParaRPr>
          </a:p>
        </p:txBody>
      </p:sp>
      <p:sp>
        <p:nvSpPr>
          <p:cNvPr id="5" name="Rectangle 4"/>
          <p:cNvSpPr/>
          <p:nvPr/>
        </p:nvSpPr>
        <p:spPr>
          <a:xfrm rot="1168796">
            <a:off x="4000499" y="4711609"/>
            <a:ext cx="4114800" cy="457200"/>
          </a:xfrm>
          <a:prstGeom prst="rect">
            <a:avLst/>
          </a:prstGeom>
          <a:solidFill>
            <a:schemeClr val="tx2">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http://www.scopus.com/home.url</a:t>
            </a:r>
            <a:endParaRPr lang="en-US" dirty="0">
              <a:solidFill>
                <a:srgbClr val="000000"/>
              </a:solidFill>
            </a:endParaRPr>
          </a:p>
        </p:txBody>
      </p:sp>
      <p:sp>
        <p:nvSpPr>
          <p:cNvPr id="6" name="Rectangle 5"/>
          <p:cNvSpPr/>
          <p:nvPr/>
        </p:nvSpPr>
        <p:spPr>
          <a:xfrm>
            <a:off x="4914900" y="4038599"/>
            <a:ext cx="3810000" cy="4953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http://search.ebscohost.com/</a:t>
            </a:r>
          </a:p>
        </p:txBody>
      </p:sp>
      <p:sp>
        <p:nvSpPr>
          <p:cNvPr id="7" name="Rectangle 6"/>
          <p:cNvSpPr/>
          <p:nvPr/>
        </p:nvSpPr>
        <p:spPr>
          <a:xfrm rot="21147758">
            <a:off x="5204857" y="3353482"/>
            <a:ext cx="3505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www.thomsonscientific.com</a:t>
            </a:r>
            <a:endParaRPr lang="en-US" dirty="0">
              <a:solidFill>
                <a:srgbClr val="000000"/>
              </a:solidFill>
            </a:endParaRPr>
          </a:p>
        </p:txBody>
      </p:sp>
      <p:pic>
        <p:nvPicPr>
          <p:cNvPr id="9"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38057"/>
            <a:ext cx="9144000" cy="914400"/>
          </a:xfrm>
        </p:spPr>
        <p:txBody>
          <a:bodyPr/>
          <a:lstStyle/>
          <a:p>
            <a:r>
              <a:rPr lang="en-US" dirty="0" smtClean="0"/>
              <a:t>                Thank you! </a:t>
            </a:r>
            <a:endParaRPr lang="en-US" dirty="0"/>
          </a:p>
        </p:txBody>
      </p:sp>
      <p:pic>
        <p:nvPicPr>
          <p:cNvPr id="4" name="Picture 2" descr="C:\Documents and Settings\user\Desktop\ISU Logo.JPG"/>
          <p:cNvPicPr>
            <a:picLocks noChangeAspect="1" noChangeArrowheads="1"/>
          </p:cNvPicPr>
          <p:nvPr/>
        </p:nvPicPr>
        <p:blipFill>
          <a:blip r:embed="rId2" cstate="print"/>
          <a:srcRect/>
          <a:stretch>
            <a:fillRect/>
          </a:stretch>
        </p:blipFill>
        <p:spPr bwMode="auto">
          <a:xfrm>
            <a:off x="2209800" y="1825035"/>
            <a:ext cx="4622800" cy="3313022"/>
          </a:xfrm>
          <a:prstGeom prst="rect">
            <a:avLst/>
          </a:prstGeom>
          <a:noFill/>
        </p:spPr>
      </p:pic>
      <p:pic>
        <p:nvPicPr>
          <p:cNvPr id="6" name="Picture 5" descr="kvleva.jpg"/>
          <p:cNvPicPr>
            <a:picLocks noChangeAspect="1"/>
          </p:cNvPicPr>
          <p:nvPr/>
        </p:nvPicPr>
        <p:blipFill>
          <a:blip r:embed="rId3"/>
          <a:stretch>
            <a:fillRect/>
          </a:stretch>
        </p:blipFill>
        <p:spPr>
          <a:xfrm>
            <a:off x="0" y="3425235"/>
            <a:ext cx="2531963" cy="1712822"/>
          </a:xfrm>
          <a:prstGeom prst="rect">
            <a:avLst/>
          </a:prstGeom>
        </p:spPr>
      </p:pic>
      <p:pic>
        <p:nvPicPr>
          <p:cNvPr id="7" name="Picture 6" descr="abatumanis_qartuli_baneri.jpg"/>
          <p:cNvPicPr>
            <a:picLocks noChangeAspect="1"/>
          </p:cNvPicPr>
          <p:nvPr/>
        </p:nvPicPr>
        <p:blipFill>
          <a:blip r:embed="rId4"/>
          <a:stretch>
            <a:fillRect/>
          </a:stretch>
        </p:blipFill>
        <p:spPr>
          <a:xfrm>
            <a:off x="0" y="1825035"/>
            <a:ext cx="2531963" cy="1600200"/>
          </a:xfrm>
          <a:prstGeom prst="rect">
            <a:avLst/>
          </a:prstGeom>
        </p:spPr>
      </p:pic>
      <p:pic>
        <p:nvPicPr>
          <p:cNvPr id="8" name="Picture 7" descr="reearch_qartuli.jpg"/>
          <p:cNvPicPr>
            <a:picLocks noChangeAspect="1"/>
          </p:cNvPicPr>
          <p:nvPr/>
        </p:nvPicPr>
        <p:blipFill>
          <a:blip r:embed="rId5"/>
          <a:stretch>
            <a:fillRect/>
          </a:stretch>
        </p:blipFill>
        <p:spPr>
          <a:xfrm>
            <a:off x="0" y="224835"/>
            <a:ext cx="2531963" cy="1600200"/>
          </a:xfrm>
          <a:prstGeom prst="rect">
            <a:avLst/>
          </a:prstGeom>
        </p:spPr>
      </p:pic>
      <p:pic>
        <p:nvPicPr>
          <p:cNvPr id="9" name="Picture 8" descr="stefancminda.jpg"/>
          <p:cNvPicPr>
            <a:picLocks noChangeAspect="1"/>
          </p:cNvPicPr>
          <p:nvPr/>
        </p:nvPicPr>
        <p:blipFill>
          <a:blip r:embed="rId6"/>
          <a:stretch>
            <a:fillRect/>
          </a:stretch>
        </p:blipFill>
        <p:spPr>
          <a:xfrm>
            <a:off x="2531963" y="224835"/>
            <a:ext cx="4087468" cy="1600200"/>
          </a:xfrm>
          <a:prstGeom prst="rect">
            <a:avLst/>
          </a:prstGeom>
        </p:spPr>
      </p:pic>
      <p:pic>
        <p:nvPicPr>
          <p:cNvPr id="10" name="Picture 9" descr="uniInc.php.jpeg"/>
          <p:cNvPicPr>
            <a:picLocks noChangeAspect="1"/>
          </p:cNvPicPr>
          <p:nvPr/>
        </p:nvPicPr>
        <p:blipFill>
          <a:blip r:embed="rId7"/>
          <a:stretch>
            <a:fillRect/>
          </a:stretch>
        </p:blipFill>
        <p:spPr>
          <a:xfrm>
            <a:off x="6619431" y="224835"/>
            <a:ext cx="2540000" cy="1600200"/>
          </a:xfrm>
          <a:prstGeom prst="rect">
            <a:avLst/>
          </a:prstGeom>
        </p:spPr>
      </p:pic>
      <p:pic>
        <p:nvPicPr>
          <p:cNvPr id="11" name="Picture 10" descr="uniInc-1.php.jpeg"/>
          <p:cNvPicPr>
            <a:picLocks noChangeAspect="1"/>
          </p:cNvPicPr>
          <p:nvPr/>
        </p:nvPicPr>
        <p:blipFill>
          <a:blip r:embed="rId8"/>
          <a:stretch>
            <a:fillRect/>
          </a:stretch>
        </p:blipFill>
        <p:spPr>
          <a:xfrm>
            <a:off x="6619431" y="1825035"/>
            <a:ext cx="2540000" cy="1600200"/>
          </a:xfrm>
          <a:prstGeom prst="rect">
            <a:avLst/>
          </a:prstGeom>
        </p:spPr>
      </p:pic>
      <p:pic>
        <p:nvPicPr>
          <p:cNvPr id="33794" name="Picture 2"/>
          <p:cNvPicPr>
            <a:picLocks noChangeAspect="1" noChangeArrowheads="1"/>
          </p:cNvPicPr>
          <p:nvPr/>
        </p:nvPicPr>
        <p:blipFill>
          <a:blip r:embed="rId9"/>
          <a:srcRect/>
          <a:stretch>
            <a:fillRect/>
          </a:stretch>
        </p:blipFill>
        <p:spPr bwMode="auto">
          <a:xfrm>
            <a:off x="6604000" y="3153092"/>
            <a:ext cx="2540000" cy="1984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Education Reforms in Georgia – Some Crucial National Achievements </a:t>
            </a:r>
            <a:endParaRPr lang="en-US" dirty="0"/>
          </a:p>
        </p:txBody>
      </p:sp>
      <p:sp>
        <p:nvSpPr>
          <p:cNvPr id="3" name="Content Placeholder 2"/>
          <p:cNvSpPr>
            <a:spLocks noGrp="1"/>
          </p:cNvSpPr>
          <p:nvPr>
            <p:ph idx="1"/>
          </p:nvPr>
        </p:nvSpPr>
        <p:spPr/>
        <p:txBody>
          <a:bodyPr>
            <a:normAutofit fontScale="92500"/>
          </a:bodyPr>
          <a:lstStyle/>
          <a:p>
            <a:r>
              <a:rPr lang="en-US" dirty="0" smtClean="0"/>
              <a:t>Joining the Bologna Process in 2005; </a:t>
            </a:r>
          </a:p>
          <a:p>
            <a:r>
              <a:rPr lang="en-US" dirty="0" smtClean="0"/>
              <a:t>Three levels of higher education: Bachelors, Masters and PhD; </a:t>
            </a:r>
          </a:p>
          <a:p>
            <a:r>
              <a:rPr lang="en-US" dirty="0" smtClean="0"/>
              <a:t>The national framework of qualification descriptors aligned with the Dublin Descriptors and national research findings;  </a:t>
            </a:r>
          </a:p>
          <a:p>
            <a:r>
              <a:rPr lang="en-US" dirty="0" smtClean="0"/>
              <a:t> External criteria of quality assurance for higher education;</a:t>
            </a:r>
          </a:p>
          <a:p>
            <a:r>
              <a:rPr lang="en-US" dirty="0" smtClean="0"/>
              <a:t>The legislative provision for the amalgamation of research and higher education.   </a:t>
            </a:r>
          </a:p>
          <a:p>
            <a:endParaRPr lang="en-US" dirty="0"/>
          </a:p>
        </p:txBody>
      </p:sp>
      <p:pic>
        <p:nvPicPr>
          <p:cNvPr id="4" name="Picture 2" descr="C:\Documents and Settings\user\Desktop\ISU Logo.JPG"/>
          <p:cNvPicPr>
            <a:picLocks noChangeAspect="1" noChangeArrowheads="1"/>
          </p:cNvPicPr>
          <p:nvPr/>
        </p:nvPicPr>
        <p:blipFill>
          <a:blip r:embed="rId3" cstate="print"/>
          <a:srcRect/>
          <a:stretch>
            <a:fillRect/>
          </a:stretch>
        </p:blipFill>
        <p:spPr bwMode="auto">
          <a:xfrm>
            <a:off x="47624" y="0"/>
            <a:ext cx="1573398" cy="11238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Ilia State University</a:t>
            </a:r>
            <a:endParaRPr lang="en-US" dirty="0"/>
          </a:p>
        </p:txBody>
      </p:sp>
      <p:sp>
        <p:nvSpPr>
          <p:cNvPr id="3" name="Content Placeholder 2"/>
          <p:cNvSpPr>
            <a:spLocks noGrp="1"/>
          </p:cNvSpPr>
          <p:nvPr>
            <p:ph idx="1"/>
          </p:nvPr>
        </p:nvSpPr>
        <p:spPr>
          <a:xfrm>
            <a:off x="1114424" y="2209800"/>
            <a:ext cx="7610476" cy="4419600"/>
          </a:xfrm>
        </p:spPr>
        <p:txBody>
          <a:bodyPr>
            <a:normAutofit fontScale="92500" lnSpcReduction="20000"/>
          </a:bodyPr>
          <a:lstStyle/>
          <a:p>
            <a:pPr>
              <a:buNone/>
            </a:pPr>
            <a:r>
              <a:rPr lang="en-US" b="1" dirty="0" smtClean="0"/>
              <a:t>Our belief</a:t>
            </a:r>
            <a:r>
              <a:rPr lang="en-US" dirty="0" smtClean="0"/>
              <a:t> </a:t>
            </a:r>
          </a:p>
          <a:p>
            <a:pPr>
              <a:buNone/>
            </a:pPr>
            <a:r>
              <a:rPr lang="en-US" dirty="0" smtClean="0"/>
              <a:t>	Strong research universities and a unity of well-accomplished, highly achieving individuals constitute the basis for knowledge economy.</a:t>
            </a:r>
          </a:p>
          <a:p>
            <a:pPr>
              <a:buNone/>
            </a:pPr>
            <a:r>
              <a:rPr lang="en-US" b="1" dirty="0" smtClean="0"/>
              <a:t>Our mission</a:t>
            </a:r>
          </a:p>
          <a:p>
            <a:pPr>
              <a:buNone/>
            </a:pPr>
            <a:r>
              <a:rPr lang="en-US" dirty="0" smtClean="0"/>
              <a:t>	Creation of  advantageous opportunities for knowledge economy. </a:t>
            </a:r>
          </a:p>
          <a:p>
            <a:pPr>
              <a:buNone/>
            </a:pPr>
            <a:r>
              <a:rPr lang="en-US" b="1" dirty="0" smtClean="0"/>
              <a:t>We prioritize </a:t>
            </a:r>
          </a:p>
          <a:p>
            <a:pPr>
              <a:buNone/>
            </a:pPr>
            <a:r>
              <a:rPr lang="en-US" b="1" dirty="0" smtClean="0"/>
              <a:t>		</a:t>
            </a:r>
            <a:r>
              <a:rPr lang="en-US" dirty="0" smtClean="0"/>
              <a:t>basic and applied research, </a:t>
            </a:r>
          </a:p>
          <a:p>
            <a:pPr>
              <a:buNone/>
            </a:pPr>
            <a:r>
              <a:rPr lang="en-US" dirty="0" smtClean="0"/>
              <a:t>			participation in international research projects,   </a:t>
            </a:r>
          </a:p>
          <a:p>
            <a:pPr>
              <a:buNone/>
            </a:pPr>
            <a:r>
              <a:rPr lang="en-US" b="1" dirty="0" smtClean="0"/>
              <a:t>				</a:t>
            </a:r>
            <a:r>
              <a:rPr lang="en-US" dirty="0" smtClean="0"/>
              <a:t>research on Georgia.  </a:t>
            </a:r>
            <a:r>
              <a:rPr lang="en-US" b="1" dirty="0" smtClean="0"/>
              <a:t>      </a:t>
            </a:r>
            <a:endParaRPr lang="en-US" b="1" dirty="0"/>
          </a:p>
        </p:txBody>
      </p:sp>
      <p:pic>
        <p:nvPicPr>
          <p:cNvPr id="4" name="Picture 2" descr="C:\Documents and Settings\user\Desktop\ISU Logo.JPG"/>
          <p:cNvPicPr>
            <a:picLocks noChangeAspect="1" noChangeArrowheads="1"/>
          </p:cNvPicPr>
          <p:nvPr/>
        </p:nvPicPr>
        <p:blipFill>
          <a:blip r:embed="rId3"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Georgian Education Reforms – Ilia State University </a:t>
            </a:r>
            <a:endParaRPr lang="en-US" dirty="0"/>
          </a:p>
        </p:txBody>
      </p:sp>
      <p:sp>
        <p:nvSpPr>
          <p:cNvPr id="3" name="Content Placeholder 2"/>
          <p:cNvSpPr>
            <a:spLocks noGrp="1"/>
          </p:cNvSpPr>
          <p:nvPr>
            <p:ph idx="1"/>
          </p:nvPr>
        </p:nvSpPr>
        <p:spPr/>
        <p:txBody>
          <a:bodyPr>
            <a:normAutofit lnSpcReduction="10000"/>
          </a:bodyPr>
          <a:lstStyle/>
          <a:p>
            <a:r>
              <a:rPr lang="en-US" dirty="0" smtClean="0"/>
              <a:t>Experience of administration and enhancement of academic programs at the three levels of study. </a:t>
            </a:r>
          </a:p>
          <a:p>
            <a:r>
              <a:rPr lang="en-US" dirty="0" smtClean="0"/>
              <a:t>Involvement of research institutes  in the graduate level  training (22 research institutes); </a:t>
            </a:r>
          </a:p>
          <a:p>
            <a:r>
              <a:rPr lang="en-US" dirty="0" smtClean="0"/>
              <a:t>Priority for internationalization; </a:t>
            </a:r>
          </a:p>
          <a:p>
            <a:r>
              <a:rPr lang="en-US" dirty="0" smtClean="0"/>
              <a:t>Interdisciplinary;  </a:t>
            </a:r>
          </a:p>
          <a:p>
            <a:r>
              <a:rPr lang="en-US" dirty="0" smtClean="0"/>
              <a:t>First cycle of institutional accreditation passed. Preparation for the second cycle of program accreditation. </a:t>
            </a:r>
          </a:p>
          <a:p>
            <a:endParaRPr lang="en-US" dirty="0"/>
          </a:p>
        </p:txBody>
      </p:sp>
      <p:pic>
        <p:nvPicPr>
          <p:cNvPr id="4"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ISU Doctoral School Quality –</a:t>
            </a:r>
            <a:br>
              <a:rPr lang="en-US" dirty="0" smtClean="0"/>
            </a:br>
            <a:r>
              <a:rPr lang="en-US" dirty="0" smtClean="0"/>
              <a:t>Development of a Doctoral School </a:t>
            </a:r>
            <a:endParaRPr lang="en-US" dirty="0"/>
          </a:p>
        </p:txBody>
      </p:sp>
      <p:graphicFrame>
        <p:nvGraphicFramePr>
          <p:cNvPr id="4" name="Diagram 3"/>
          <p:cNvGraphicFramePr/>
          <p:nvPr/>
        </p:nvGraphicFramePr>
        <p:xfrm>
          <a:off x="1371600" y="2038256"/>
          <a:ext cx="6934200" cy="453287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99988" y="4098058"/>
            <a:ext cx="2077424" cy="369332"/>
          </a:xfrm>
          <a:prstGeom prst="rect">
            <a:avLst/>
          </a:prstGeom>
          <a:noFill/>
        </p:spPr>
        <p:txBody>
          <a:bodyPr wrap="none" rtlCol="0">
            <a:spAutoFit/>
          </a:bodyPr>
          <a:lstStyle/>
          <a:p>
            <a:r>
              <a:rPr lang="en-US" b="1" dirty="0" smtClean="0"/>
              <a:t>Code of Practice</a:t>
            </a:r>
            <a:endParaRPr lang="en-US" b="1" dirty="0"/>
          </a:p>
        </p:txBody>
      </p:sp>
      <p:pic>
        <p:nvPicPr>
          <p:cNvPr id="6" name="Picture 2" descr="C:\Documents and Settings\user\Desktop\ISU Logo.JPG"/>
          <p:cNvPicPr>
            <a:picLocks noChangeAspect="1" noChangeArrowheads="1"/>
          </p:cNvPicPr>
          <p:nvPr/>
        </p:nvPicPr>
        <p:blipFill>
          <a:blip r:embed="rId7" cstate="print"/>
          <a:srcRect/>
          <a:stretch>
            <a:fillRect/>
          </a:stretch>
        </p:blipFill>
        <p:spPr bwMode="auto">
          <a:xfrm>
            <a:off x="0" y="0"/>
            <a:ext cx="1573398" cy="1123856"/>
          </a:xfrm>
          <a:prstGeom prst="rect">
            <a:avLst/>
          </a:prstGeom>
          <a:noFill/>
        </p:spPr>
      </p:pic>
      <p:sp>
        <p:nvSpPr>
          <p:cNvPr id="7" name="Rectangle 6"/>
          <p:cNvSpPr/>
          <p:nvPr/>
        </p:nvSpPr>
        <p:spPr>
          <a:xfrm>
            <a:off x="5877412" y="5857304"/>
            <a:ext cx="3266588" cy="100069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Tempus Project</a:t>
            </a:r>
          </a:p>
          <a:p>
            <a:pPr algn="ctr"/>
            <a:r>
              <a:rPr lang="en-US" dirty="0" smtClean="0"/>
              <a:t> Georgia, Ukraine, the Netherlands, Great Britain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52399" y="152400"/>
          <a:ext cx="8845567" cy="6553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Picture 2" descr="C:\Documents and Settings\user\Desktop\ISU Logo.JPG"/>
          <p:cNvPicPr>
            <a:picLocks noChangeAspect="1" noChangeArrowheads="1"/>
          </p:cNvPicPr>
          <p:nvPr/>
        </p:nvPicPr>
        <p:blipFill>
          <a:blip r:embed="rId6" cstate="print"/>
          <a:srcRect/>
          <a:stretch>
            <a:fillRect/>
          </a:stretch>
        </p:blipFill>
        <p:spPr bwMode="auto">
          <a:xfrm>
            <a:off x="381000" y="228600"/>
            <a:ext cx="1066800" cy="762000"/>
          </a:xfrm>
          <a:prstGeom prst="rect">
            <a:avLst/>
          </a:prstGeom>
          <a:noFill/>
        </p:spPr>
      </p:pic>
      <p:sp>
        <p:nvSpPr>
          <p:cNvPr id="6" name="Rectangle 5"/>
          <p:cNvSpPr/>
          <p:nvPr/>
        </p:nvSpPr>
        <p:spPr>
          <a:xfrm>
            <a:off x="7089065" y="4876800"/>
            <a:ext cx="1908902" cy="59593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Aligned with the Dublin Descriptors</a:t>
            </a:r>
            <a:endParaRPr lang="en-US" sz="1400" dirty="0"/>
          </a:p>
        </p:txBody>
      </p:sp>
      <p:sp>
        <p:nvSpPr>
          <p:cNvPr id="7" name="Rectangle 6"/>
          <p:cNvSpPr/>
          <p:nvPr/>
        </p:nvSpPr>
        <p:spPr>
          <a:xfrm>
            <a:off x="7696201" y="2057400"/>
            <a:ext cx="1384334" cy="228600"/>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Best Practice</a:t>
            </a:r>
            <a:endParaRPr lang="en-US" sz="1400" dirty="0"/>
          </a:p>
        </p:txBody>
      </p:sp>
      <p:sp>
        <p:nvSpPr>
          <p:cNvPr id="8" name="Rectangle 7"/>
          <p:cNvSpPr/>
          <p:nvPr/>
        </p:nvSpPr>
        <p:spPr>
          <a:xfrm>
            <a:off x="8007367" y="3848100"/>
            <a:ext cx="990600" cy="228600"/>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Twinning</a:t>
            </a:r>
            <a:endParaRPr lang="en-US" sz="1400" dirty="0"/>
          </a:p>
        </p:txBody>
      </p:sp>
      <p:sp>
        <p:nvSpPr>
          <p:cNvPr id="9" name="Rectangle 8"/>
          <p:cNvSpPr/>
          <p:nvPr/>
        </p:nvSpPr>
        <p:spPr>
          <a:xfrm>
            <a:off x="5638800" y="2781300"/>
            <a:ext cx="1295400" cy="3810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Chicago Style Based</a:t>
            </a:r>
            <a:endParaRPr lang="en-US" sz="1400" dirty="0"/>
          </a:p>
        </p:txBody>
      </p:sp>
      <p:sp>
        <p:nvSpPr>
          <p:cNvPr id="10" name="Rectangle 9"/>
          <p:cNvSpPr/>
          <p:nvPr/>
        </p:nvSpPr>
        <p:spPr>
          <a:xfrm>
            <a:off x="1143000" y="5687668"/>
            <a:ext cx="1523999" cy="429868"/>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Aligned with NQD  3</a:t>
            </a:r>
            <a:r>
              <a:rPr lang="en-US" sz="1400" baseline="30000" dirty="0" smtClean="0"/>
              <a:t>rd</a:t>
            </a:r>
            <a:r>
              <a:rPr lang="en-US" sz="1400" dirty="0" smtClean="0"/>
              <a:t> cycle</a:t>
            </a:r>
            <a:endParaRPr lang="en-US" sz="1400" dirty="0"/>
          </a:p>
        </p:txBody>
      </p:sp>
      <p:sp>
        <p:nvSpPr>
          <p:cNvPr id="11" name="Rectangle 10"/>
          <p:cNvSpPr/>
          <p:nvPr/>
        </p:nvSpPr>
        <p:spPr>
          <a:xfrm>
            <a:off x="4800600" y="5497168"/>
            <a:ext cx="2133600" cy="3810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Impact Factor and Peer-review</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National Qualification Descriptors – 3</a:t>
            </a:r>
            <a:r>
              <a:rPr lang="en-US" sz="3200" baseline="30000" dirty="0" smtClean="0"/>
              <a:t>rd</a:t>
            </a:r>
            <a:r>
              <a:rPr lang="en-US" sz="3200" dirty="0" smtClean="0"/>
              <a:t> Cycle </a:t>
            </a:r>
            <a:endParaRPr lang="en-US" sz="3200" dirty="0"/>
          </a:p>
        </p:txBody>
      </p:sp>
      <p:sp>
        <p:nvSpPr>
          <p:cNvPr id="12" name="Content Placeholder 11"/>
          <p:cNvSpPr>
            <a:spLocks noGrp="1"/>
          </p:cNvSpPr>
          <p:nvPr>
            <p:ph sz="half" idx="1"/>
          </p:nvPr>
        </p:nvSpPr>
        <p:spPr>
          <a:xfrm>
            <a:off x="0" y="2038256"/>
            <a:ext cx="4571999" cy="4819744"/>
          </a:xfrm>
        </p:spPr>
        <p:txBody>
          <a:bodyPr>
            <a:normAutofit fontScale="77500" lnSpcReduction="20000"/>
          </a:bodyPr>
          <a:lstStyle/>
          <a:p>
            <a:pPr algn="ctr">
              <a:buNone/>
            </a:pPr>
            <a:r>
              <a:rPr lang="en-US" sz="2353" b="1" u="sng" dirty="0" smtClean="0"/>
              <a:t>Dublin Descriptors</a:t>
            </a:r>
          </a:p>
          <a:p>
            <a:r>
              <a:rPr lang="en-US" sz="2353" b="1" dirty="0" smtClean="0"/>
              <a:t>Knowledge and Understanding: </a:t>
            </a:r>
            <a:r>
              <a:rPr lang="en-US" sz="2353" dirty="0" smtClean="0"/>
              <a:t>[includes] a systematic understanding of their field of study and mastery of the methods of research associated with that field</a:t>
            </a:r>
          </a:p>
          <a:p>
            <a:pPr>
              <a:buNone/>
            </a:pPr>
            <a:endParaRPr lang="en-US" sz="2353" dirty="0" smtClean="0"/>
          </a:p>
          <a:p>
            <a:r>
              <a:rPr lang="en-US" sz="2353" b="1" dirty="0" smtClean="0">
                <a:solidFill>
                  <a:srgbClr val="000000"/>
                </a:solidFill>
              </a:rPr>
              <a:t>Applying knowledge and understanding:</a:t>
            </a:r>
            <a:r>
              <a:rPr lang="lt-LT" sz="2353" dirty="0" smtClean="0">
                <a:solidFill>
                  <a:srgbClr val="000000"/>
                </a:solidFill>
              </a:rPr>
              <a:t> </a:t>
            </a:r>
            <a:r>
              <a:rPr lang="en-US" sz="2353" dirty="0" smtClean="0">
                <a:solidFill>
                  <a:srgbClr val="000000"/>
                </a:solidFill>
              </a:rPr>
              <a:t>[is in the context of] a contribution that extends the frontier of knowledge by developing a substantial body of work some of which merits national or international refereed publication</a:t>
            </a:r>
            <a:r>
              <a:rPr lang="lt-LT" sz="2353" dirty="0" smtClean="0">
                <a:solidFill>
                  <a:srgbClr val="000000"/>
                </a:solidFill>
              </a:rPr>
              <a:t> </a:t>
            </a:r>
          </a:p>
          <a:p>
            <a:pPr>
              <a:buNone/>
            </a:pPr>
            <a:endParaRPr lang="en-US" sz="2400" dirty="0" smtClean="0"/>
          </a:p>
          <a:p>
            <a:endParaRPr lang="lt-LT" dirty="0" smtClean="0"/>
          </a:p>
          <a:p>
            <a:endParaRPr lang="en-US" dirty="0"/>
          </a:p>
        </p:txBody>
      </p:sp>
      <p:sp>
        <p:nvSpPr>
          <p:cNvPr id="13" name="Content Placeholder 12"/>
          <p:cNvSpPr>
            <a:spLocks noGrp="1"/>
          </p:cNvSpPr>
          <p:nvPr>
            <p:ph sz="half" idx="2"/>
          </p:nvPr>
        </p:nvSpPr>
        <p:spPr>
          <a:xfrm>
            <a:off x="4572000" y="2038256"/>
            <a:ext cx="4572000" cy="4819744"/>
          </a:xfrm>
        </p:spPr>
        <p:txBody>
          <a:bodyPr>
            <a:normAutofit fontScale="77500" lnSpcReduction="20000"/>
          </a:bodyPr>
          <a:lstStyle/>
          <a:p>
            <a:pPr algn="ctr">
              <a:buNone/>
            </a:pPr>
            <a:r>
              <a:rPr lang="en-US" sz="2353" b="1" u="sng" dirty="0" smtClean="0"/>
              <a:t>National Qualification Descriptors</a:t>
            </a:r>
          </a:p>
          <a:p>
            <a:r>
              <a:rPr lang="en-US" sz="2353" b="1" dirty="0" smtClean="0"/>
              <a:t>Knowledge and Awareness: </a:t>
            </a:r>
            <a:r>
              <a:rPr lang="en-US" sz="2353" dirty="0" smtClean="0"/>
              <a:t>demonstrates profound, systematic and research-based knowledge, that allows for performance on the international peer-reviewed journal standards; has a full mastery of field-specific theory and research methods  </a:t>
            </a:r>
          </a:p>
          <a:p>
            <a:r>
              <a:rPr lang="en-US" sz="2353" b="1" dirty="0" smtClean="0"/>
              <a:t>Knowledge Application Skill: </a:t>
            </a:r>
            <a:r>
              <a:rPr lang="en-US" sz="2353" dirty="0" smtClean="0"/>
              <a:t>Independently plans, implements and supervises original research; has a capacity to develop innovative research and analytical methods and approaches focused on new knowledge generation and presented in international peer-reviewed publications  </a:t>
            </a:r>
            <a:r>
              <a:rPr lang="en-US" sz="2353" b="1" dirty="0" smtClean="0"/>
              <a:t>  </a:t>
            </a:r>
            <a:endParaRPr lang="en-US" sz="2353" b="1" dirty="0"/>
          </a:p>
        </p:txBody>
      </p:sp>
      <p:pic>
        <p:nvPicPr>
          <p:cNvPr id="5"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National Qualification Descriptors – 3</a:t>
            </a:r>
            <a:r>
              <a:rPr lang="en-US" sz="3200" baseline="30000" dirty="0" smtClean="0"/>
              <a:t>rd</a:t>
            </a:r>
            <a:r>
              <a:rPr lang="en-US" sz="3200" dirty="0" smtClean="0"/>
              <a:t> Cycle </a:t>
            </a:r>
            <a:endParaRPr lang="en-US" sz="3200" dirty="0"/>
          </a:p>
        </p:txBody>
      </p:sp>
      <p:sp>
        <p:nvSpPr>
          <p:cNvPr id="12" name="Content Placeholder 11"/>
          <p:cNvSpPr>
            <a:spLocks noGrp="1"/>
          </p:cNvSpPr>
          <p:nvPr>
            <p:ph sz="half" idx="1"/>
          </p:nvPr>
        </p:nvSpPr>
        <p:spPr>
          <a:xfrm>
            <a:off x="1" y="2038256"/>
            <a:ext cx="4335332" cy="4819744"/>
          </a:xfrm>
        </p:spPr>
        <p:txBody>
          <a:bodyPr>
            <a:normAutofit fontScale="92500"/>
          </a:bodyPr>
          <a:lstStyle/>
          <a:p>
            <a:pPr algn="ctr">
              <a:buNone/>
            </a:pPr>
            <a:r>
              <a:rPr lang="en-US" sz="2162" b="1" u="sng" dirty="0" smtClean="0"/>
              <a:t>Dublin Descriptors</a:t>
            </a:r>
          </a:p>
          <a:p>
            <a:r>
              <a:rPr lang="en-US" sz="2000" b="1" dirty="0" smtClean="0"/>
              <a:t>Making Judgments: </a:t>
            </a:r>
            <a:r>
              <a:rPr lang="lt-LT" sz="2000" b="1" dirty="0" smtClean="0"/>
              <a:t> </a:t>
            </a:r>
            <a:r>
              <a:rPr lang="en-US" sz="2000" dirty="0" smtClean="0"/>
              <a:t>[requires being] capable of critical analysis, evaluation complex ideas.</a:t>
            </a:r>
          </a:p>
          <a:p>
            <a:endParaRPr lang="en-US" sz="2000" dirty="0" smtClean="0"/>
          </a:p>
          <a:p>
            <a:pPr>
              <a:buNone/>
            </a:pPr>
            <a:endParaRPr lang="en-US" sz="2000" dirty="0" smtClean="0"/>
          </a:p>
          <a:p>
            <a:r>
              <a:rPr lang="en-US" sz="2000" b="1" dirty="0" smtClean="0"/>
              <a:t>Communication</a:t>
            </a:r>
            <a:r>
              <a:rPr lang="en-US" sz="2000" dirty="0" smtClean="0"/>
              <a:t>: </a:t>
            </a:r>
            <a:r>
              <a:rPr lang="lt-LT" sz="2000" dirty="0" smtClean="0"/>
              <a:t> </a:t>
            </a:r>
            <a:r>
              <a:rPr lang="en-US" sz="2000" dirty="0" smtClean="0"/>
              <a:t>with their peers, the larger scholarly community and with society in (dialogue) about their areas of expertise (broad scope)</a:t>
            </a:r>
            <a:r>
              <a:rPr lang="lt-LT" sz="2000" dirty="0" smtClean="0"/>
              <a:t> </a:t>
            </a:r>
            <a:r>
              <a:rPr lang="lt-LT" sz="2000" b="1" dirty="0" smtClean="0"/>
              <a:t> </a:t>
            </a:r>
          </a:p>
          <a:p>
            <a:endParaRPr lang="en-US" sz="2353" dirty="0" smtClean="0"/>
          </a:p>
          <a:p>
            <a:pPr>
              <a:buNone/>
            </a:pPr>
            <a:endParaRPr lang="en-US" sz="2400" dirty="0" smtClean="0"/>
          </a:p>
          <a:p>
            <a:endParaRPr lang="lt-LT" dirty="0" smtClean="0"/>
          </a:p>
          <a:p>
            <a:endParaRPr lang="en-US" dirty="0"/>
          </a:p>
        </p:txBody>
      </p:sp>
      <p:sp>
        <p:nvSpPr>
          <p:cNvPr id="13" name="Content Placeholder 12"/>
          <p:cNvSpPr>
            <a:spLocks noGrp="1"/>
          </p:cNvSpPr>
          <p:nvPr>
            <p:ph sz="half" idx="2"/>
          </p:nvPr>
        </p:nvSpPr>
        <p:spPr>
          <a:xfrm>
            <a:off x="4778188" y="2038256"/>
            <a:ext cx="4365812" cy="4819744"/>
          </a:xfrm>
        </p:spPr>
        <p:txBody>
          <a:bodyPr>
            <a:normAutofit fontScale="92500"/>
          </a:bodyPr>
          <a:lstStyle/>
          <a:p>
            <a:pPr algn="ctr">
              <a:buNone/>
            </a:pPr>
            <a:r>
              <a:rPr lang="en-US" sz="2162" b="1" u="sng" dirty="0" smtClean="0"/>
              <a:t>National Qualification Descriptors</a:t>
            </a:r>
          </a:p>
          <a:p>
            <a:r>
              <a:rPr lang="en-US" b="1" dirty="0" smtClean="0"/>
              <a:t>Critical Thinking Skills: </a:t>
            </a:r>
            <a:r>
              <a:rPr lang="en-US" dirty="0" smtClean="0"/>
              <a:t>has a capacity to critically analyze, synthesis and assess new, complex and contrasting ideas and approaches thus supporting the development of new methods; independently makes correct and effective problem-solving decisions. </a:t>
            </a:r>
          </a:p>
          <a:p>
            <a:r>
              <a:rPr lang="en-US" b="1" dirty="0" smtClean="0"/>
              <a:t>Communication Skills: </a:t>
            </a:r>
            <a:r>
              <a:rPr lang="en-US" dirty="0" smtClean="0"/>
              <a:t>has a capacity to deliver complex information to colleagues and society with the consideration of their background; communicates in world languages.  </a:t>
            </a:r>
            <a:r>
              <a:rPr lang="en-US" b="1" dirty="0" smtClean="0"/>
              <a:t>  </a:t>
            </a:r>
            <a:endParaRPr lang="en-US" b="1" dirty="0"/>
          </a:p>
        </p:txBody>
      </p:sp>
      <p:pic>
        <p:nvPicPr>
          <p:cNvPr id="5"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National Qualification Descriptors – 3</a:t>
            </a:r>
            <a:r>
              <a:rPr lang="en-US" sz="3200" baseline="30000" dirty="0" smtClean="0"/>
              <a:t>rd</a:t>
            </a:r>
            <a:r>
              <a:rPr lang="en-US" sz="3200" dirty="0" smtClean="0"/>
              <a:t> Cycle </a:t>
            </a:r>
            <a:endParaRPr lang="en-US" sz="3200" dirty="0"/>
          </a:p>
        </p:txBody>
      </p:sp>
      <p:sp>
        <p:nvSpPr>
          <p:cNvPr id="12" name="Content Placeholder 11"/>
          <p:cNvSpPr>
            <a:spLocks noGrp="1"/>
          </p:cNvSpPr>
          <p:nvPr>
            <p:ph sz="half" idx="1"/>
          </p:nvPr>
        </p:nvSpPr>
        <p:spPr>
          <a:xfrm>
            <a:off x="1" y="2038256"/>
            <a:ext cx="4335332" cy="4819744"/>
          </a:xfrm>
        </p:spPr>
        <p:txBody>
          <a:bodyPr>
            <a:normAutofit/>
          </a:bodyPr>
          <a:lstStyle/>
          <a:p>
            <a:pPr algn="ctr">
              <a:buNone/>
            </a:pPr>
            <a:r>
              <a:rPr lang="en-US" sz="2000" b="1" u="sng" dirty="0" smtClean="0"/>
              <a:t>Dublin Descriptors</a:t>
            </a:r>
          </a:p>
          <a:p>
            <a:r>
              <a:rPr lang="en-US" sz="2000" b="1" dirty="0" smtClean="0"/>
              <a:t>Learning Skills: </a:t>
            </a:r>
            <a:r>
              <a:rPr lang="lt-LT" sz="2000" b="1" dirty="0" smtClean="0"/>
              <a:t> </a:t>
            </a:r>
            <a:r>
              <a:rPr lang="en-US" sz="2000" dirty="0" smtClean="0"/>
              <a:t>expected to be able to promote, within academic and professional contexts, technological, social or cultural advancement.</a:t>
            </a:r>
            <a:r>
              <a:rPr lang="lt-LT" sz="2000" dirty="0" smtClean="0"/>
              <a:t> </a:t>
            </a:r>
          </a:p>
          <a:p>
            <a:endParaRPr lang="en-US" sz="2000" dirty="0" smtClean="0"/>
          </a:p>
          <a:p>
            <a:pPr>
              <a:buNone/>
            </a:pPr>
            <a:endParaRPr lang="en-US" sz="2353" dirty="0" smtClean="0"/>
          </a:p>
          <a:p>
            <a:pPr>
              <a:buNone/>
            </a:pPr>
            <a:endParaRPr lang="en-US" sz="2400" dirty="0" smtClean="0"/>
          </a:p>
          <a:p>
            <a:endParaRPr lang="lt-LT" dirty="0" smtClean="0"/>
          </a:p>
          <a:p>
            <a:endParaRPr lang="en-US" dirty="0"/>
          </a:p>
        </p:txBody>
      </p:sp>
      <p:sp>
        <p:nvSpPr>
          <p:cNvPr id="13" name="Content Placeholder 12"/>
          <p:cNvSpPr>
            <a:spLocks noGrp="1"/>
          </p:cNvSpPr>
          <p:nvPr>
            <p:ph sz="half" idx="2"/>
          </p:nvPr>
        </p:nvSpPr>
        <p:spPr>
          <a:xfrm>
            <a:off x="4778188" y="2038256"/>
            <a:ext cx="4365812" cy="4819744"/>
          </a:xfrm>
        </p:spPr>
        <p:txBody>
          <a:bodyPr>
            <a:normAutofit/>
          </a:bodyPr>
          <a:lstStyle/>
          <a:p>
            <a:pPr algn="ctr">
              <a:buNone/>
            </a:pPr>
            <a:r>
              <a:rPr lang="en-US" sz="2000" b="1" u="sng" dirty="0" smtClean="0"/>
              <a:t>National Qualification Descriptors</a:t>
            </a:r>
          </a:p>
          <a:p>
            <a:r>
              <a:rPr lang="en-US" sz="2000" b="1" dirty="0" smtClean="0"/>
              <a:t>Learning Skills: </a:t>
            </a:r>
            <a:r>
              <a:rPr lang="en-US" sz="2000" dirty="0" smtClean="0"/>
              <a:t>Has the capacity to plan and manage learning processes. </a:t>
            </a:r>
          </a:p>
          <a:p>
            <a:pPr>
              <a:buNone/>
            </a:pPr>
            <a:r>
              <a:rPr lang="en-US" sz="2000" b="1" dirty="0" smtClean="0"/>
              <a:t> </a:t>
            </a:r>
          </a:p>
          <a:p>
            <a:r>
              <a:rPr lang="en-US" sz="2000" b="1" dirty="0" smtClean="0"/>
              <a:t>Values/Attitudes: </a:t>
            </a:r>
            <a:r>
              <a:rPr lang="en-US" sz="2000" dirty="0" smtClean="0"/>
              <a:t>Studies innovative approaches to the establishment of values.  </a:t>
            </a:r>
            <a:r>
              <a:rPr lang="en-US" sz="2000" b="1" dirty="0" smtClean="0"/>
              <a:t> </a:t>
            </a:r>
          </a:p>
          <a:p>
            <a:endParaRPr lang="en-US" sz="2000" b="1" dirty="0" smtClean="0"/>
          </a:p>
          <a:p>
            <a:pPr algn="ctr">
              <a:buNone/>
            </a:pPr>
            <a:endParaRPr lang="en-US" dirty="0"/>
          </a:p>
        </p:txBody>
      </p:sp>
      <p:pic>
        <p:nvPicPr>
          <p:cNvPr id="5" name="Picture 2" descr="C:\Documents and Settings\user\Desktop\ISU Logo.JPG"/>
          <p:cNvPicPr>
            <a:picLocks noChangeAspect="1" noChangeArrowheads="1"/>
          </p:cNvPicPr>
          <p:nvPr/>
        </p:nvPicPr>
        <p:blipFill>
          <a:blip r:embed="rId2" cstate="print"/>
          <a:srcRect/>
          <a:stretch>
            <a:fillRect/>
          </a:stretch>
        </p:blipFill>
        <p:spPr bwMode="auto">
          <a:xfrm>
            <a:off x="0" y="0"/>
            <a:ext cx="1573398" cy="11238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512</TotalTime>
  <Words>1158</Words>
  <Application>Microsoft Macintosh PowerPoint</Application>
  <PresentationFormat>On-screen Show (4:3)</PresentationFormat>
  <Paragraphs>148</Paragraphs>
  <Slides>14</Slides>
  <Notes>3</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Perspective</vt:lpstr>
      <vt:lpstr> The Priority of Research and Doctoral School  </vt:lpstr>
      <vt:lpstr>Education Reforms in Georgia – Some Crucial National Achievements </vt:lpstr>
      <vt:lpstr>Ilia State University</vt:lpstr>
      <vt:lpstr>The Georgian Education Reforms – Ilia State University </vt:lpstr>
      <vt:lpstr>ISU Doctoral School Quality – Development of a Doctoral School </vt:lpstr>
      <vt:lpstr>Slide 6</vt:lpstr>
      <vt:lpstr>National Qualification Descriptors – 3rd Cycle </vt:lpstr>
      <vt:lpstr>National Qualification Descriptors – 3rd Cycle </vt:lpstr>
      <vt:lpstr>National Qualification Descriptors – 3rd Cycle </vt:lpstr>
      <vt:lpstr>Involvement of the research institutes/centers/labs </vt:lpstr>
      <vt:lpstr>Regulations and Criteria for degree award</vt:lpstr>
      <vt:lpstr>Plagiarism</vt:lpstr>
      <vt:lpstr>Enhancing internationalization </vt:lpstr>
      <vt:lpstr>                Thank you!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Zhvania</dc:creator>
  <cp:lastModifiedBy>Nino Zhvania</cp:lastModifiedBy>
  <cp:revision>19</cp:revision>
  <dcterms:created xsi:type="dcterms:W3CDTF">2011-06-05T07:44:04Z</dcterms:created>
  <dcterms:modified xsi:type="dcterms:W3CDTF">2011-06-05T07:45:06Z</dcterms:modified>
</cp:coreProperties>
</file>