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BAD4D8F-A4DB-447D-A226-F5EA06F69A46}" type="datetimeFigureOut">
              <a:rPr lang="en-US" smtClean="0"/>
              <a:t>6/2/2011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FEDFFB1-85DF-4778-A347-E4D67C94D2F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NDU II MERHELE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066800"/>
            <a:ext cx="6553200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z-Latn-AZ" sz="2800" dirty="0" smtClean="0">
                <a:latin typeface="Times New Roman" pitchFamily="18" charset="0"/>
                <a:cs typeface="Times New Roman" pitchFamily="18" charset="0"/>
              </a:rPr>
              <a:t>Naxçıvan Dövlət Universitetinin</a:t>
            </a:r>
            <a:br>
              <a:rPr lang="az-Latn-A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z-Latn-AZ" sz="2800" dirty="0" smtClean="0">
                <a:latin typeface="Times New Roman" pitchFamily="18" charset="0"/>
                <a:cs typeface="Times New Roman" pitchFamily="18" charset="0"/>
              </a:rPr>
              <a:t>Xarici </a:t>
            </a:r>
            <a:r>
              <a:rPr lang="az-Latn-AZ" sz="2800" smtClean="0">
                <a:latin typeface="Times New Roman" pitchFamily="18" charset="0"/>
                <a:cs typeface="Times New Roman" pitchFamily="18" charset="0"/>
              </a:rPr>
              <a:t>ölkə </a:t>
            </a:r>
            <a:r>
              <a:rPr lang="az-Latn-AZ" sz="2800" smtClean="0">
                <a:latin typeface="Times New Roman" pitchFamily="18" charset="0"/>
                <a:cs typeface="Times New Roman" pitchFamily="18" charset="0"/>
              </a:rPr>
              <a:t>universitetləri </a:t>
            </a:r>
            <a:r>
              <a:rPr lang="az-Latn-AZ" sz="2800" dirty="0" smtClean="0">
                <a:latin typeface="Times New Roman" pitchFamily="18" charset="0"/>
                <a:cs typeface="Times New Roman" pitchFamily="18" charset="0"/>
              </a:rPr>
              <a:t>ilə əməkdaşlıq müqavilələri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/>
              <a:t>Beynəlxalq</a:t>
            </a:r>
            <a:r>
              <a:rPr lang="en-US" dirty="0" smtClean="0"/>
              <a:t> </a:t>
            </a:r>
            <a:r>
              <a:rPr lang="en-US" dirty="0" err="1" smtClean="0"/>
              <a:t>Humanitar</a:t>
            </a:r>
            <a:r>
              <a:rPr lang="en-US" dirty="0" smtClean="0"/>
              <a:t> </a:t>
            </a:r>
            <a:r>
              <a:rPr lang="en-US" dirty="0" err="1" smtClean="0"/>
              <a:t>Təşkilat</a:t>
            </a:r>
            <a:r>
              <a:rPr lang="en-US" dirty="0" smtClean="0"/>
              <a:t> “</a:t>
            </a:r>
            <a:r>
              <a:rPr lang="en-US" dirty="0" err="1" smtClean="0"/>
              <a:t>Azərbaycana</a:t>
            </a:r>
            <a:r>
              <a:rPr lang="en-US" dirty="0" smtClean="0"/>
              <a:t> </a:t>
            </a:r>
            <a:r>
              <a:rPr lang="en-US" dirty="0" err="1" smtClean="0"/>
              <a:t>Yardım</a:t>
            </a:r>
            <a:r>
              <a:rPr lang="en-US" dirty="0" smtClean="0"/>
              <a:t> </a:t>
            </a:r>
            <a:r>
              <a:rPr lang="en-US" dirty="0" err="1" smtClean="0"/>
              <a:t>Birliyi</a:t>
            </a:r>
            <a:r>
              <a:rPr lang="en-US" dirty="0" smtClean="0"/>
              <a:t>”-1998 </a:t>
            </a:r>
          </a:p>
          <a:p>
            <a:pPr lvl="0"/>
            <a:r>
              <a:rPr lang="en-US" dirty="0" err="1" smtClean="0"/>
              <a:t>Birləşmiş</a:t>
            </a:r>
            <a:r>
              <a:rPr lang="en-US" dirty="0" smtClean="0"/>
              <a:t> </a:t>
            </a:r>
            <a:r>
              <a:rPr lang="en-US" dirty="0" err="1" smtClean="0"/>
              <a:t>Ştatların</a:t>
            </a:r>
            <a:r>
              <a:rPr lang="en-US" dirty="0" smtClean="0"/>
              <a:t> </a:t>
            </a:r>
            <a:r>
              <a:rPr lang="en-US" dirty="0" err="1" smtClean="0"/>
              <a:t>Dövlət</a:t>
            </a:r>
            <a:r>
              <a:rPr lang="en-US" dirty="0" smtClean="0"/>
              <a:t> </a:t>
            </a:r>
            <a:r>
              <a:rPr lang="en-US" dirty="0" err="1" smtClean="0"/>
              <a:t>Departamentinin</a:t>
            </a:r>
            <a:r>
              <a:rPr lang="en-US" dirty="0" smtClean="0"/>
              <a:t> </a:t>
            </a:r>
            <a:r>
              <a:rPr lang="en-US" dirty="0" err="1" smtClean="0"/>
              <a:t>Təhsil</a:t>
            </a:r>
            <a:r>
              <a:rPr lang="en-US" dirty="0" smtClean="0"/>
              <a:t> </a:t>
            </a:r>
            <a:r>
              <a:rPr lang="en-US" dirty="0" err="1" smtClean="0"/>
              <a:t>və</a:t>
            </a:r>
            <a:r>
              <a:rPr lang="en-US" dirty="0" smtClean="0"/>
              <a:t> </a:t>
            </a:r>
            <a:r>
              <a:rPr lang="en-US" dirty="0" err="1" smtClean="0"/>
              <a:t>Mədəniyyət</a:t>
            </a:r>
            <a:r>
              <a:rPr lang="en-US" dirty="0" smtClean="0"/>
              <a:t> </a:t>
            </a:r>
            <a:r>
              <a:rPr lang="en-US" dirty="0" err="1" smtClean="0"/>
              <a:t>işlərinin</a:t>
            </a:r>
            <a:r>
              <a:rPr lang="en-US" dirty="0" smtClean="0"/>
              <a:t> İATP </a:t>
            </a:r>
            <a:r>
              <a:rPr lang="en-US" dirty="0" err="1" smtClean="0"/>
              <a:t>İnternet</a:t>
            </a:r>
            <a:r>
              <a:rPr lang="en-US" dirty="0" smtClean="0"/>
              <a:t> </a:t>
            </a:r>
            <a:r>
              <a:rPr lang="en-US" dirty="0" err="1" smtClean="0"/>
              <a:t>Qrant</a:t>
            </a:r>
            <a:r>
              <a:rPr lang="en-US" dirty="0" smtClean="0"/>
              <a:t> </a:t>
            </a:r>
            <a:r>
              <a:rPr lang="en-US" dirty="0" err="1" smtClean="0"/>
              <a:t>Proqramları</a:t>
            </a:r>
            <a:r>
              <a:rPr lang="en-US" dirty="0" smtClean="0"/>
              <a:t> -2002</a:t>
            </a:r>
          </a:p>
          <a:p>
            <a:pPr lvl="0"/>
            <a:r>
              <a:rPr lang="fr-FR" dirty="0" smtClean="0"/>
              <a:t>Cisco </a:t>
            </a:r>
            <a:r>
              <a:rPr lang="fr-FR" dirty="0" err="1" smtClean="0"/>
              <a:t>Yerli</a:t>
            </a:r>
            <a:r>
              <a:rPr lang="fr-FR" dirty="0" smtClean="0"/>
              <a:t> </a:t>
            </a:r>
            <a:r>
              <a:rPr lang="fr-FR" dirty="0" err="1" smtClean="0"/>
              <a:t>Akademiya</a:t>
            </a:r>
            <a:r>
              <a:rPr lang="fr-FR" dirty="0" smtClean="0"/>
              <a:t> </a:t>
            </a:r>
            <a:r>
              <a:rPr lang="fr-FR" dirty="0" err="1" smtClean="0"/>
              <a:t>Müqaviləsi</a:t>
            </a:r>
            <a:r>
              <a:rPr lang="fr-FR" dirty="0" smtClean="0"/>
              <a:t>- 2002</a:t>
            </a:r>
            <a:endParaRPr lang="en-US" dirty="0" smtClean="0"/>
          </a:p>
          <a:p>
            <a:pPr lvl="0"/>
            <a:r>
              <a:rPr lang="en-US" dirty="0" err="1" smtClean="0"/>
              <a:t>Mərkəzi</a:t>
            </a:r>
            <a:r>
              <a:rPr lang="en-US" dirty="0" smtClean="0"/>
              <a:t> </a:t>
            </a:r>
            <a:r>
              <a:rPr lang="en-US" dirty="0" err="1" smtClean="0"/>
              <a:t>və</a:t>
            </a:r>
            <a:r>
              <a:rPr lang="en-US" dirty="0" smtClean="0"/>
              <a:t> </a:t>
            </a:r>
            <a:r>
              <a:rPr lang="en-US" dirty="0" err="1" smtClean="0"/>
              <a:t>Şərqi</a:t>
            </a:r>
            <a:r>
              <a:rPr lang="en-US" dirty="0" smtClean="0"/>
              <a:t> </a:t>
            </a:r>
            <a:r>
              <a:rPr lang="en-US" dirty="0" err="1" smtClean="0"/>
              <a:t>Avropa</a:t>
            </a:r>
            <a:r>
              <a:rPr lang="en-US" dirty="0" smtClean="0"/>
              <a:t> </a:t>
            </a:r>
            <a:r>
              <a:rPr lang="en-US" dirty="0" err="1" smtClean="0"/>
              <a:t>Ölkələri</a:t>
            </a:r>
            <a:r>
              <a:rPr lang="en-US" dirty="0" smtClean="0"/>
              <a:t> </a:t>
            </a:r>
            <a:r>
              <a:rPr lang="en-US" dirty="0" err="1" smtClean="0"/>
              <a:t>Hüquqşünaslarına</a:t>
            </a:r>
            <a:r>
              <a:rPr lang="en-US" dirty="0" smtClean="0"/>
              <a:t> ABA- 25 </a:t>
            </a:r>
            <a:r>
              <a:rPr lang="en-US" dirty="0" err="1" smtClean="0"/>
              <a:t>dekabr</a:t>
            </a:r>
            <a:r>
              <a:rPr lang="en-US" dirty="0" smtClean="0"/>
              <a:t> 2006-cı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Yüksək</a:t>
            </a:r>
            <a:r>
              <a:rPr lang="en-US" dirty="0" smtClean="0"/>
              <a:t> </a:t>
            </a:r>
            <a:r>
              <a:rPr lang="en-US" dirty="0" err="1" smtClean="0"/>
              <a:t>Təhsil</a:t>
            </a:r>
            <a:r>
              <a:rPr lang="en-US" dirty="0" smtClean="0"/>
              <a:t> </a:t>
            </a:r>
            <a:r>
              <a:rPr lang="en-US" dirty="0" err="1" smtClean="0"/>
              <a:t>Şəbəkəsinin</a:t>
            </a:r>
            <a:r>
              <a:rPr lang="en-US" dirty="0" smtClean="0"/>
              <a:t> NATO </a:t>
            </a:r>
            <a:r>
              <a:rPr lang="en-US" dirty="0" err="1" smtClean="0"/>
              <a:t>Təhlükəsizlik</a:t>
            </a:r>
            <a:r>
              <a:rPr lang="en-US" dirty="0" smtClean="0"/>
              <a:t> </a:t>
            </a:r>
            <a:r>
              <a:rPr lang="en-US" dirty="0" err="1" smtClean="0"/>
              <a:t>Proqramı</a:t>
            </a:r>
            <a:endParaRPr lang="en-US" dirty="0" smtClean="0"/>
          </a:p>
          <a:p>
            <a:pPr lvl="0"/>
            <a:r>
              <a:rPr lang="en-US" dirty="0" smtClean="0"/>
              <a:t> </a:t>
            </a:r>
            <a:r>
              <a:rPr lang="fr-FR" dirty="0" err="1" smtClean="0"/>
              <a:t>Avropa</a:t>
            </a:r>
            <a:r>
              <a:rPr lang="fr-FR" dirty="0" smtClean="0"/>
              <a:t> </a:t>
            </a:r>
            <a:r>
              <a:rPr lang="fr-FR" dirty="0" err="1" smtClean="0"/>
              <a:t>Rektorlar</a:t>
            </a:r>
            <a:r>
              <a:rPr lang="fr-FR" dirty="0" smtClean="0"/>
              <a:t> </a:t>
            </a:r>
            <a:r>
              <a:rPr lang="fr-FR" dirty="0" err="1" smtClean="0"/>
              <a:t>Klubu</a:t>
            </a:r>
            <a:r>
              <a:rPr lang="fr-FR" dirty="0" smtClean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Hüquqşünaslar</a:t>
            </a:r>
            <a:r>
              <a:rPr lang="en-US" dirty="0" smtClean="0"/>
              <a:t> </a:t>
            </a:r>
            <a:r>
              <a:rPr lang="en-US" dirty="0" err="1" smtClean="0"/>
              <a:t>Assosasiyası</a:t>
            </a:r>
            <a:r>
              <a:rPr lang="en-US" dirty="0" smtClean="0"/>
              <a:t>(ABŞ) -8 </a:t>
            </a:r>
            <a:r>
              <a:rPr lang="en-US" dirty="0" err="1" smtClean="0"/>
              <a:t>oktyabr</a:t>
            </a:r>
            <a:r>
              <a:rPr lang="en-US" dirty="0" smtClean="0"/>
              <a:t> 2007-ci </a:t>
            </a:r>
            <a:r>
              <a:rPr lang="en-US" dirty="0" err="1" smtClean="0"/>
              <a:t>il</a:t>
            </a:r>
            <a:endParaRPr lang="en-US" dirty="0" smtClean="0"/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Qara</a:t>
            </a:r>
            <a:r>
              <a:rPr lang="en-US" dirty="0" smtClean="0"/>
              <a:t> </a:t>
            </a:r>
            <a:r>
              <a:rPr lang="en-US" dirty="0" err="1" smtClean="0"/>
              <a:t>Dəniz</a:t>
            </a:r>
            <a:r>
              <a:rPr lang="en-US" dirty="0" smtClean="0"/>
              <a:t> </a:t>
            </a:r>
            <a:r>
              <a:rPr lang="en-US" dirty="0" err="1" smtClean="0"/>
              <a:t>Universitetləri</a:t>
            </a:r>
            <a:r>
              <a:rPr lang="en-US" dirty="0" smtClean="0"/>
              <a:t> </a:t>
            </a:r>
            <a:r>
              <a:rPr lang="en-US" dirty="0" err="1" smtClean="0"/>
              <a:t>Şəbəkəsi</a:t>
            </a:r>
            <a:endParaRPr lang="en-US" dirty="0" smtClean="0"/>
          </a:p>
          <a:p>
            <a:pPr lvl="0"/>
            <a:r>
              <a:rPr lang="en-US" dirty="0" err="1" smtClean="0"/>
              <a:t>Asiya</a:t>
            </a:r>
            <a:r>
              <a:rPr lang="en-US" dirty="0" smtClean="0"/>
              <a:t> </a:t>
            </a:r>
            <a:r>
              <a:rPr lang="en-US" dirty="0" err="1" smtClean="0"/>
              <a:t>Universitetləri</a:t>
            </a:r>
            <a:r>
              <a:rPr lang="en-US" dirty="0" smtClean="0"/>
              <a:t> </a:t>
            </a:r>
            <a:r>
              <a:rPr lang="en-US" dirty="0" err="1" smtClean="0"/>
              <a:t>Assosasiyasına</a:t>
            </a:r>
            <a:r>
              <a:rPr lang="en-US" dirty="0" smtClean="0"/>
              <a:t> üzvlük-2009-cu </a:t>
            </a:r>
            <a:r>
              <a:rPr lang="en-US" dirty="0" err="1" smtClean="0"/>
              <a:t>ilin</a:t>
            </a:r>
            <a:r>
              <a:rPr lang="en-US" dirty="0" smtClean="0"/>
              <a:t> </a:t>
            </a:r>
            <a:r>
              <a:rPr lang="en-US" dirty="0" err="1" smtClean="0"/>
              <a:t>yanvar</a:t>
            </a:r>
            <a:r>
              <a:rPr lang="en-US" dirty="0" smtClean="0"/>
              <a:t> </a:t>
            </a:r>
            <a:r>
              <a:rPr lang="en-US" dirty="0" err="1" smtClean="0"/>
              <a:t>ayından</a:t>
            </a:r>
            <a:r>
              <a:rPr lang="en-US" dirty="0" smtClean="0"/>
              <a:t> </a:t>
            </a:r>
            <a:r>
              <a:rPr lang="en-US" dirty="0" err="1" smtClean="0"/>
              <a:t>etibarən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Hüquqşünaslar</a:t>
            </a:r>
            <a:r>
              <a:rPr lang="en-US" dirty="0" smtClean="0"/>
              <a:t> </a:t>
            </a:r>
            <a:r>
              <a:rPr lang="en-US" dirty="0" err="1" smtClean="0"/>
              <a:t>Assosasiyası</a:t>
            </a:r>
            <a:r>
              <a:rPr lang="en-US" dirty="0" smtClean="0"/>
              <a:t>(ABŞ) -8 </a:t>
            </a:r>
            <a:r>
              <a:rPr lang="en-US" dirty="0" err="1" smtClean="0"/>
              <a:t>oktyabr</a:t>
            </a:r>
            <a:r>
              <a:rPr lang="en-US" dirty="0" smtClean="0"/>
              <a:t> 2008-ci </a:t>
            </a:r>
            <a:r>
              <a:rPr lang="en-US" dirty="0" err="1" smtClean="0"/>
              <a:t>il</a:t>
            </a:r>
            <a:endParaRPr lang="en-US" dirty="0" smtClean="0"/>
          </a:p>
          <a:p>
            <a:pPr lvl="0"/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Hüquqşünaslar</a:t>
            </a:r>
            <a:r>
              <a:rPr lang="en-US" dirty="0" smtClean="0"/>
              <a:t> </a:t>
            </a:r>
            <a:r>
              <a:rPr lang="en-US" dirty="0" err="1" smtClean="0"/>
              <a:t>Assosasiyası</a:t>
            </a:r>
            <a:r>
              <a:rPr lang="en-US" dirty="0" smtClean="0"/>
              <a:t>(ABŞ) -30 </a:t>
            </a:r>
            <a:r>
              <a:rPr lang="en-US" dirty="0" err="1" smtClean="0"/>
              <a:t>oktyabr</a:t>
            </a:r>
            <a:r>
              <a:rPr lang="en-US" dirty="0" smtClean="0"/>
              <a:t> 2009-cu </a:t>
            </a:r>
            <a:r>
              <a:rPr lang="en-US" dirty="0" err="1" smtClean="0"/>
              <a:t>il</a:t>
            </a:r>
            <a:endParaRPr lang="az-Latn-AZ" dirty="0" smtClean="0"/>
          </a:p>
          <a:p>
            <a:r>
              <a:rPr lang="az-Latn-AZ" dirty="0" smtClean="0"/>
              <a:t>Naxçıvan Dövlət Universiteti, Britiş Consul və Naxçıvanın Təhsil Nazirliyi arasında “Gələcək uğura aparan körpü” adlı layihəsi əsasında əməkdaşlıq müqaviləsi imzalanmışdır, 29 sentyabr 2010-cu il </a:t>
            </a:r>
            <a:endParaRPr lang="en-US" dirty="0" smtClean="0"/>
          </a:p>
          <a:p>
            <a:pPr lvl="0"/>
            <a:endParaRPr lang="az-Latn-AZ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z-Latn-AZ" dirty="0" smtClean="0"/>
          </a:p>
          <a:p>
            <a:endParaRPr lang="az-Latn-AZ" dirty="0" smtClean="0"/>
          </a:p>
          <a:p>
            <a:endParaRPr lang="az-Latn-AZ" dirty="0" smtClean="0"/>
          </a:p>
          <a:p>
            <a:endParaRPr lang="az-Latn-AZ" dirty="0" smtClean="0"/>
          </a:p>
          <a:p>
            <a:pPr algn="ctr">
              <a:buNone/>
            </a:pPr>
            <a:r>
              <a:rPr lang="az-Latn-AZ" dirty="0" smtClean="0"/>
              <a:t>YEKUN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3480582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Nax</a:t>
            </a:r>
            <a:r>
              <a:rPr lang="az-Latn-AZ" dirty="0" smtClean="0"/>
              <a:t>çıvan Dövlət Universitetinin Beynəlxalq Əlaqələri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z-Latn-AZ" dirty="0" smtClean="0"/>
              <a:t>Dövlət proqramları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z-Latn-AZ" sz="2400" dirty="0" smtClean="0"/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31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yanvar 2008-ci il tarixli “Azərbaycan Respublikasının ali təhsil müəssisələrinin Avropa ali təhsil məkanına inteqrasiyası ilə bağlı bəzi tədbirlər haqqında”</a:t>
            </a:r>
          </a:p>
          <a:p>
            <a:pPr algn="just"/>
            <a:endParaRPr lang="az-Latn-AZ" sz="2400" b="1" i="1" dirty="0" smtClean="0"/>
          </a:p>
          <a:p>
            <a:pPr algn="just"/>
            <a:r>
              <a:rPr lang="az-Latn-AZ" sz="2400" b="1" i="1" dirty="0" smtClean="0"/>
              <a:t>2. </a:t>
            </a:r>
            <a:r>
              <a:rPr lang="az-Latn-AZ" sz="2400" b="1" i="1" dirty="0" smtClean="0">
                <a:latin typeface="Times New Roman" pitchFamily="18" charset="0"/>
                <a:cs typeface="Times New Roman" pitchFamily="18" charset="0"/>
              </a:rPr>
              <a:t>“Azərbaycan Respublikası Preszidenti Cənab İlham Əliyevin 22 may 2009-cu il tarixli Sərəncamı ilə “2009-2013-cü illərdə Azərbaycan Respublikasının ali təhsil sistemində islahatlar üzrə dövlət proqramı”</a:t>
            </a:r>
          </a:p>
          <a:p>
            <a:pPr algn="just"/>
            <a:endParaRPr lang="az-Latn-A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z-Latn-AZ" sz="2400" b="1" i="1" dirty="0" smtClean="0">
                <a:latin typeface="Times New Roman" pitchFamily="18" charset="0"/>
                <a:cs typeface="Times New Roman" pitchFamily="18" charset="0"/>
              </a:rPr>
              <a:t>3.  Bolonya prosesinə qoşulma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991600" cy="990600"/>
          </a:xfrm>
        </p:spPr>
        <p:txBody>
          <a:bodyPr>
            <a:noAutofit/>
          </a:bodyPr>
          <a:lstStyle/>
          <a:p>
            <a:pPr algn="ctr"/>
            <a:r>
              <a:rPr lang="az-Latn-AZ" sz="3200" dirty="0" smtClean="0"/>
              <a:t>Naxçıvan Dövlət Universitetində</a:t>
            </a:r>
            <a:br>
              <a:rPr lang="az-Latn-AZ" sz="3200" dirty="0" smtClean="0"/>
            </a:br>
            <a:r>
              <a:rPr lang="az-Latn-AZ" sz="3200" dirty="0" smtClean="0"/>
              <a:t> Beynəlxalq Əlaqələr Şöbəsinin yaradılıması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9"/>
            <a:ext cx="8229600" cy="3886517"/>
          </a:xfrm>
        </p:spPr>
        <p:txBody>
          <a:bodyPr/>
          <a:lstStyle/>
          <a:p>
            <a:r>
              <a:rPr lang="az-Latn-AZ" dirty="0" smtClean="0"/>
              <a:t>1992-ci ildə əsası qoyulmuşdur.</a:t>
            </a:r>
          </a:p>
          <a:p>
            <a:pPr>
              <a:buNone/>
            </a:pPr>
            <a:endParaRPr lang="az-Latn-AZ" dirty="0" smtClean="0"/>
          </a:p>
          <a:p>
            <a:r>
              <a:rPr lang="az-Latn-AZ" dirty="0" smtClean="0"/>
              <a:t>1999-cu ildə </a:t>
            </a:r>
            <a:r>
              <a:rPr lang="az-Latn-AZ" dirty="0" smtClean="0"/>
              <a:t>Tempus Layihəsi çərçivəsində Avropa standartlarına uyğun yenidən qurulmuşdur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346664"/>
          </a:xfrm>
        </p:spPr>
        <p:txBody>
          <a:bodyPr>
            <a:noAutofit/>
          </a:bodyPr>
          <a:lstStyle/>
          <a:p>
            <a:pPr algn="ctr"/>
            <a:r>
              <a:rPr lang="az-Latn-AZ" sz="2400" dirty="0" smtClean="0"/>
              <a:t>1999-cu ildə Avropa Şurasının “Tempus” proqramı çərçivəsində “Naxçıvan Dövlət Universitetində Beynəlxalq Əlaqələr Şöbəsinin yaradılması” layihəsi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z-Latn-AZ" dirty="0" smtClean="0"/>
              <a:t>Əməkdaşlar</a:t>
            </a:r>
          </a:p>
          <a:p>
            <a:pPr algn="ctr"/>
            <a:endParaRPr lang="az-Latn-AZ" dirty="0" smtClean="0"/>
          </a:p>
          <a:p>
            <a:pPr algn="ctr"/>
            <a:r>
              <a:rPr lang="az-Latn-AZ" dirty="0" smtClean="0"/>
              <a:t>Almaniyanın </a:t>
            </a:r>
            <a:r>
              <a:rPr lang="az-Latn-AZ" dirty="0" smtClean="0"/>
              <a:t>Braunşviq Texniki Universiteti, </a:t>
            </a:r>
            <a:endParaRPr lang="az-Latn-AZ" dirty="0" smtClean="0"/>
          </a:p>
          <a:p>
            <a:pPr algn="ctr"/>
            <a:r>
              <a:rPr lang="az-Latn-AZ" dirty="0" smtClean="0"/>
              <a:t>Fransanın </a:t>
            </a:r>
            <a:r>
              <a:rPr lang="az-Latn-AZ" dirty="0" smtClean="0"/>
              <a:t>Paris 8 Universiteti </a:t>
            </a:r>
            <a:endParaRPr lang="az-Latn-AZ" dirty="0" smtClean="0"/>
          </a:p>
          <a:p>
            <a:pPr algn="ctr"/>
            <a:r>
              <a:rPr lang="az-Latn-AZ" dirty="0" smtClean="0"/>
              <a:t> </a:t>
            </a:r>
            <a:r>
              <a:rPr lang="az-Latn-AZ" dirty="0" smtClean="0"/>
              <a:t>Birləşmiş Krallığın Mərkəzi Lankaşir Universiteti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az-Latn-AZ" sz="2700" dirty="0" smtClean="0"/>
              <a:t>Naxçıvan Dövlət Universitetinin</a:t>
            </a:r>
            <a:br>
              <a:rPr lang="az-Latn-AZ" sz="2700" dirty="0" smtClean="0"/>
            </a:br>
            <a:r>
              <a:rPr lang="az-Latn-AZ" sz="2700" dirty="0" smtClean="0"/>
              <a:t>Xarici ölkə un iversitetləri ilə əməkdaşlıq müqavilələri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029200"/>
          </a:xfrm>
        </p:spPr>
        <p:txBody>
          <a:bodyPr>
            <a:normAutofit fontScale="47500" lnSpcReduction="20000"/>
          </a:bodyPr>
          <a:lstStyle/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Zəncan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İran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İslam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)- 1991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Van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100 İL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Cümhuriyyəti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 – 1998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İstanbul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Cümhuriyyəti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)-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1999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Qars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Qafqaz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Cümhuriyyəti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 – 1999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Strasburg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Fransa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)- 1999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Təbriz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Dövlət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İran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İslam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 – 2003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Perdu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Kalumet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(Indiana, ABŞ) – 2003</a:t>
            </a:r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Hilvan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Misir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) – 2005</a:t>
            </a: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Qahirə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Misir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) – 24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aprel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2006-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cı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il </a:t>
            </a:r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Kocaeli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Cümhuriyyəti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–5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aprel</a:t>
            </a:r>
            <a:r>
              <a:rPr lang="az-Latn-A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2006-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cı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il </a:t>
            </a:r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z-Latn-AZ" sz="2800" dirty="0" smtClean="0"/>
              <a:t>Naxçıvan Dövlət Universitetinin</a:t>
            </a:r>
            <a:br>
              <a:rPr lang="az-Latn-AZ" sz="2800" dirty="0" smtClean="0"/>
            </a:br>
            <a:r>
              <a:rPr lang="az-Latn-AZ" sz="2800" dirty="0" smtClean="0"/>
              <a:t>Xarici ölkə </a:t>
            </a:r>
            <a:r>
              <a:rPr lang="az-Latn-AZ" sz="2800" dirty="0" smtClean="0"/>
              <a:t>universitetləri </a:t>
            </a:r>
            <a:r>
              <a:rPr lang="az-Latn-AZ" sz="2800" dirty="0" smtClean="0"/>
              <a:t>ilə əməkdaşlıq müqavilələri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458200" cy="4526280"/>
          </a:xfrm>
        </p:spPr>
        <p:txBody>
          <a:bodyPr>
            <a:normAutofit fontScale="55000" lnSpcReduction="20000"/>
          </a:bodyPr>
          <a:lstStyle/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Müasir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Milli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Dillər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(Pakistan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İslam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)– 2006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Novosibirsk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Dövlət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- 2007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Qaidi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Əzəm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(Pakistan)-20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oktyabr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2007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Cənubi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Rusiya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Rusiya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Federasiyası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)-11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oyabr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2007-ci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Tehran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İran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İslam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 -16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noyabr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2007-ci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16.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Qahirə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Ərəb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dili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Mərkəzi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Misir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Ərəb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)-8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aprel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2008-ci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Beynəlxalq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Miqrasiya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Təşkilatı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-21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oktyabr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2008-ci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18.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Təbriz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İran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İslam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)-07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dekabr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2008-ci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Bani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Suveyf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Misir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Ərəb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 -27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yanvar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2009-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20.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Ərciyəs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Respublikası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)-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iyun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2009-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il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21.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Axaltsixi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Gürcüstan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 -22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oktyabr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2009-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il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0" indent="-91440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22.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Qratz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ilə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Avstriya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) –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dekabr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2009-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il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None/>
            </a:pP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23. </a:t>
            </a:r>
            <a:r>
              <a:rPr lang="fr-FR" sz="3500" dirty="0" err="1" smtClean="0">
                <a:latin typeface="Times New Roman" pitchFamily="18" charset="0"/>
                <a:cs typeface="Times New Roman" pitchFamily="18" charset="0"/>
              </a:rPr>
              <a:t>Qim</a:t>
            </a:r>
            <a:r>
              <a:rPr lang="az-Latn-AZ" sz="3500" dirty="0" smtClean="0">
                <a:latin typeface="Times New Roman" pitchFamily="18" charset="0"/>
                <a:cs typeface="Times New Roman" pitchFamily="18" charset="0"/>
              </a:rPr>
              <a:t>çon Universiteti ilə (Koreya)-10 aprel 2010 –cu il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z-Latn-AZ" sz="2800" dirty="0" smtClean="0"/>
              <a:t>Naxçıvan Dövlət Universitetinin</a:t>
            </a:r>
            <a:br>
              <a:rPr lang="az-Latn-AZ" sz="2800" dirty="0" smtClean="0"/>
            </a:br>
            <a:r>
              <a:rPr lang="az-Latn-AZ" sz="2800" dirty="0" smtClean="0"/>
              <a:t>Xarici ölkə un iversitetləri ilə əməkdaşlıq müqavilələri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24. Çinin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Henan Əyalətinin Xinzenq şəhərində yerləşən Sias Beynəlxalq Universiteti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ilə,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27 may 2010-cu il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25. Türkiyənin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Qars Qafqaz Universiteti arasında elmi və mədəni sahədə əməkdaşlıq müqaviləsi, (Qars şəhəri) 22 mart 2011-ci il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 26. Türkiyənin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Ankara Universiteti arasında əməkdaşlıq müqaviləsi, (Ankara) 24 mart 2011 ci il </a:t>
            </a:r>
            <a:endParaRPr lang="az-Latn-A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   27. Şimali Kipr Doğu Akdeniz Universiteti ilə, 29 aprel 2011-ci il  </a:t>
            </a:r>
          </a:p>
          <a:p>
            <a:pPr lvl="0">
              <a:buNone/>
            </a:pP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 28. Türkiyənin Ərdahan Universiteti ilə , 30 aprel 2011-ci il </a:t>
            </a:r>
          </a:p>
          <a:p>
            <a:pPr lvl="0">
              <a:buNone/>
            </a:pPr>
            <a:endParaRPr lang="az-Latn-A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az-Latn-A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z-Latn-AZ" sz="3200" dirty="0" smtClean="0">
                <a:latin typeface="Times New Roman" pitchFamily="18" charset="0"/>
                <a:cs typeface="Times New Roman" pitchFamily="18" charset="0"/>
              </a:rPr>
              <a:t>2010-cu ildən həyata keçirilən TEMPUS layihələri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/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511329-TEMPUS-1-2010-1-AZ-TEMPUS-JPCR- </a:t>
            </a: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Azərbaycanda şifahi və yazılı tərcümənin tədrisi sahəsində islahatlar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Əməkdaşlar-Azərbaycan </a:t>
            </a: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Dillər Universiteti, Almaniya-Leipziq, Fransa-Strasburq, İngiltərə-Esseks, İtaliya-Milan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511337-TEMPUS-1-2010-1-DE-TEMPUS-JPHES-</a:t>
            </a: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Əməkdaşlar-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Almaniya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Leipziq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Özbəkistan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İspaniya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Portuqaliya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178</TotalTime>
  <Words>634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Slide 1</vt:lpstr>
      <vt:lpstr>Naxçıvan Dövlət Universitetinin Beynəlxalq Əlaqələri  </vt:lpstr>
      <vt:lpstr>Dövlət proqramları </vt:lpstr>
      <vt:lpstr>Naxçıvan Dövlət Universitetində  Beynəlxalq Əlaqələr Şöbəsinin yaradılıması </vt:lpstr>
      <vt:lpstr>1999-cu ildə Avropa Şurasının “Tempus” proqramı çərçivəsində “Naxçıvan Dövlət Universitetində Beynəlxalq Əlaqələr Şöbəsinin yaradılması” layihəsi </vt:lpstr>
      <vt:lpstr>Naxçıvan Dövlət Universitetinin Xarici ölkə un iversitetləri ilə əməkdaşlıq müqavilələri </vt:lpstr>
      <vt:lpstr>Naxçıvan Dövlət Universitetinin Xarici ölkə universitetləri ilə əməkdaşlıq müqavilələri </vt:lpstr>
      <vt:lpstr>Naxçıvan Dövlət Universitetinin Xarici ölkə un iversitetləri ilə əməkdaşlıq müqavilələri </vt:lpstr>
      <vt:lpstr>2010-cu ildən həyata keçirilən TEMPUS layihələri </vt:lpstr>
      <vt:lpstr>Naxçıvan Dövlət Universitetinin Xarici ölkə universitetləri ilə əməkdaşlıq müqavilələri </vt:lpstr>
      <vt:lpstr>Slide 11</vt:lpstr>
    </vt:vector>
  </TitlesOfParts>
  <Company>NDU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Qahire</dc:creator>
  <cp:lastModifiedBy>Qahire</cp:lastModifiedBy>
  <cp:revision>6</cp:revision>
  <dcterms:created xsi:type="dcterms:W3CDTF">2011-06-02T04:24:23Z</dcterms:created>
  <dcterms:modified xsi:type="dcterms:W3CDTF">2011-06-02T07:22:31Z</dcterms:modified>
</cp:coreProperties>
</file>