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72" r:id="rId4"/>
    <p:sldId id="273" r:id="rId5"/>
    <p:sldId id="258" r:id="rId6"/>
    <p:sldId id="266" r:id="rId7"/>
    <p:sldId id="267" r:id="rId8"/>
    <p:sldId id="270" r:id="rId9"/>
    <p:sldId id="271" r:id="rId10"/>
    <p:sldId id="274" r:id="rId11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>
        <p:scale>
          <a:sx n="94" d="100"/>
          <a:sy n="94" d="100"/>
        </p:scale>
        <p:origin x="888" y="170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58" y="-84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4495F-C49C-4426-B050-D268EA6376CC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33BD8-AB2C-45BB-971D-DA654C8589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44344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A46C9-BD05-49F0-8E81-9E70160FE425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C4DD9-2533-41D2-8EFF-1DF99DD1FD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09866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C4DD9-2533-41D2-8EFF-1DF99DD1FDB7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14547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şlık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Alt Başlık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B0777-4C60-462E-A92C-CDAFD498799C}" type="datetimeFigureOut">
              <a:rPr lang="en-US" smtClean="0"/>
              <a:pPr/>
              <a:t>6/5/2011</a:t>
            </a:fld>
            <a:endParaRPr lang="en-US"/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DE6EB8-52AB-45EA-A660-3E1EBFA729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Düz Bağlayıcı 10"/>
          <p:cNvCxnSpPr/>
          <p:nvPr userDrawn="1"/>
        </p:nvCxnSpPr>
        <p:spPr>
          <a:xfrm>
            <a:off x="2987824" y="6381328"/>
            <a:ext cx="6048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 userDrawn="1"/>
        </p:nvSpPr>
        <p:spPr>
          <a:xfrm>
            <a:off x="6300193" y="6438056"/>
            <a:ext cx="2843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u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tr-TR" i="1" u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rzurum </a:t>
            </a:r>
            <a:r>
              <a:rPr lang="tr-TR" b="1" i="1" u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tr-TR" i="1" u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eknik </a:t>
            </a:r>
            <a:r>
              <a:rPr lang="tr-TR" b="1" i="1" u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Ü</a:t>
            </a:r>
            <a:r>
              <a:rPr lang="tr-TR" i="1" u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niversitesi</a:t>
            </a:r>
            <a:endParaRPr lang="tr-TR" i="1" u="none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Akış Çizelgesi: İşlem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Akış Çizelgesi: İşlem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as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Halk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Başlık Yer Tutucu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Metin Yer Tutucus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Veri Yer Tutucus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35A5E6C-5682-49CC-A9E0-7C12B03D2082}" type="datetimeFigureOut">
              <a:rPr lang="tr-TR" smtClean="0"/>
              <a:pPr/>
              <a:t>05.06.2011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9F44B6A-959C-49A2-8C7C-38264259F9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Dikdörtgen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619672" y="1484784"/>
            <a:ext cx="712879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latin typeface="Bodoni MT" pitchFamily="18" charset="0"/>
              </a:rPr>
              <a:t>E</a:t>
            </a:r>
            <a:r>
              <a:rPr lang="tr-TR" dirty="0" smtClean="0">
                <a:solidFill>
                  <a:srgbClr val="FF0000"/>
                </a:solidFill>
                <a:latin typeface="Bodoni MT" pitchFamily="18" charset="0"/>
              </a:rPr>
              <a:t>rzurum </a:t>
            </a:r>
            <a:r>
              <a:rPr lang="tr-TR" b="1" dirty="0" smtClean="0">
                <a:solidFill>
                  <a:srgbClr val="FF0000"/>
                </a:solidFill>
                <a:latin typeface="Bodoni MT" pitchFamily="18" charset="0"/>
              </a:rPr>
              <a:t>T</a:t>
            </a:r>
            <a:r>
              <a:rPr lang="tr-TR" dirty="0" smtClean="0">
                <a:solidFill>
                  <a:srgbClr val="FF0000"/>
                </a:solidFill>
                <a:latin typeface="Bodoni MT" pitchFamily="18" charset="0"/>
              </a:rPr>
              <a:t>eknik </a:t>
            </a:r>
            <a:r>
              <a:rPr lang="tr-TR" b="1" dirty="0" smtClean="0">
                <a:solidFill>
                  <a:srgbClr val="FF0000"/>
                </a:solidFill>
                <a:latin typeface="Bodoni MT" pitchFamily="18" charset="0"/>
              </a:rPr>
              <a:t>Ü</a:t>
            </a:r>
            <a:r>
              <a:rPr lang="tr-TR" dirty="0" smtClean="0">
                <a:solidFill>
                  <a:srgbClr val="FF0000"/>
                </a:solidFill>
                <a:latin typeface="Bodoni MT" pitchFamily="18" charset="0"/>
              </a:rPr>
              <a:t>niversitesi’nin</a:t>
            </a:r>
            <a:r>
              <a:rPr lang="tr-TR" dirty="0">
                <a:solidFill>
                  <a:srgbClr val="FF0000"/>
                </a:solidFill>
                <a:latin typeface="Bodoni MT" pitchFamily="18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Bodoni MT" pitchFamily="18" charset="0"/>
              </a:rPr>
            </a:br>
            <a:r>
              <a:rPr lang="tr-TR" dirty="0" smtClean="0">
                <a:solidFill>
                  <a:srgbClr val="FF0000"/>
                </a:solidFill>
                <a:latin typeface="Bodoni MT" pitchFamily="18" charset="0"/>
              </a:rPr>
              <a:t>Misyonu</a:t>
            </a:r>
            <a:endParaRPr lang="tr-TR" dirty="0">
              <a:solidFill>
                <a:srgbClr val="FF0000"/>
              </a:solidFill>
              <a:latin typeface="Bodoni MT" pitchFamily="18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987824" y="4255029"/>
            <a:ext cx="38164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b="1" i="1" dirty="0" smtClean="0"/>
              <a:t>Prof</a:t>
            </a:r>
            <a:r>
              <a:rPr lang="tr-TR" sz="2000" b="1" i="1" dirty="0"/>
              <a:t>. Dr. Muammer </a:t>
            </a:r>
            <a:r>
              <a:rPr lang="tr-TR" sz="2000" b="1" i="1" dirty="0" smtClean="0"/>
              <a:t>YAYLALI</a:t>
            </a:r>
          </a:p>
          <a:p>
            <a:pPr algn="ctr"/>
            <a:r>
              <a:rPr lang="tr-TR" sz="2000" b="1" i="1" dirty="0" smtClean="0"/>
              <a:t>Erzurum Teknik </a:t>
            </a:r>
            <a:r>
              <a:rPr lang="tr-TR" sz="2000" b="1" i="1" dirty="0" err="1" smtClean="0"/>
              <a:t>Üniversitei</a:t>
            </a:r>
            <a:r>
              <a:rPr lang="tr-TR" sz="2000" b="1" i="1" dirty="0" smtClean="0"/>
              <a:t/>
            </a:r>
            <a:br>
              <a:rPr lang="tr-TR" sz="2000" b="1" i="1" dirty="0" smtClean="0"/>
            </a:br>
            <a:r>
              <a:rPr lang="tr-TR" sz="2000" b="1" i="1" dirty="0" smtClean="0"/>
              <a:t>Rektörü</a:t>
            </a:r>
            <a:endParaRPr lang="tr-TR" sz="2000" b="1" i="1" dirty="0"/>
          </a:p>
        </p:txBody>
      </p:sp>
    </p:spTree>
    <p:extLst>
      <p:ext uri="{BB962C8B-B14F-4D97-AF65-F5344CB8AC3E}">
        <p14:creationId xmlns="" xmlns:p14="http://schemas.microsoft.com/office/powerpoint/2010/main" val="134188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267744" y="2492896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tr-TR" sz="4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TEŞEKKÜRLER</a:t>
            </a:r>
          </a:p>
        </p:txBody>
      </p:sp>
    </p:spTree>
    <p:extLst>
      <p:ext uri="{BB962C8B-B14F-4D97-AF65-F5344CB8AC3E}">
        <p14:creationId xmlns="" xmlns:p14="http://schemas.microsoft.com/office/powerpoint/2010/main" val="386743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115616" y="1550695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14 Temmuz 2010 tarihinde kurulan üniversitemiz bünyesinde 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1390432" y="2204864"/>
            <a:ext cx="715000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6 FAKÜLTE: 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Mühendislik  ve Mimarlık Fakültesi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İktisadi ve İdari Bilimler Fakültesi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Edebiyat Fakültesi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Fen Fakültesi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Sağlık Bilimleri Fakültesi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Spor Bilimleri Fakültesi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1 YÜKSEK  OKUL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Yabancı Diller Yüksek Okulu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3 ENSTİTÜ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Sağlık Bilimleri Enstitüsü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Sosyal Bilimler Enstitüsü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tr-TR" sz="1400" dirty="0" smtClean="0">
                <a:latin typeface="Calibri" pitchFamily="34" charset="0"/>
                <a:cs typeface="Calibri" pitchFamily="34" charset="0"/>
              </a:rPr>
              <a:t>Fen Bilimleri Enstitüsü</a:t>
            </a: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endParaRPr lang="tr-TR" dirty="0">
              <a:latin typeface="Calibri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       bulunmaktadır.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87624" y="548680"/>
            <a:ext cx="56669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i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Erzurum Teknik Üniversitesi</a:t>
            </a:r>
            <a:endParaRPr lang="tr-TR" sz="3200" b="1" i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046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İçerik Yer Tutucusu"/>
          <p:cNvSpPr txBox="1">
            <a:spLocks/>
          </p:cNvSpPr>
          <p:nvPr/>
        </p:nvSpPr>
        <p:spPr>
          <a:xfrm>
            <a:off x="1115616" y="1268760"/>
            <a:ext cx="7848872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200000"/>
              </a:lnSpc>
              <a:spcBef>
                <a:spcPts val="0"/>
              </a:spcBef>
            </a:pPr>
            <a:r>
              <a:rPr lang="tr-TR" sz="2400" dirty="0" smtClean="0">
                <a:solidFill>
                  <a:srgbClr val="FF0000"/>
                </a:solidFill>
                <a:cs typeface="Arial" charset="0"/>
              </a:rPr>
              <a:t>İpek </a:t>
            </a:r>
            <a:r>
              <a:rPr lang="tr-TR" sz="2400" dirty="0">
                <a:solidFill>
                  <a:srgbClr val="FF0000"/>
                </a:solidFill>
                <a:cs typeface="Arial" charset="0"/>
              </a:rPr>
              <a:t>Yolu</a:t>
            </a:r>
            <a:r>
              <a:rPr lang="tr-TR" sz="2400" dirty="0">
                <a:solidFill>
                  <a:prstClr val="black"/>
                </a:solidFill>
                <a:cs typeface="Arial" charset="0"/>
              </a:rPr>
              <a:t> üzerinde bulunan ve dünyanın ilk üniversitelerinden olan </a:t>
            </a:r>
            <a:r>
              <a:rPr lang="tr-TR" sz="2400" b="1" dirty="0">
                <a:solidFill>
                  <a:srgbClr val="7030A0"/>
                </a:solidFill>
                <a:cs typeface="Arial" charset="0"/>
              </a:rPr>
              <a:t>Hatuniye</a:t>
            </a:r>
            <a:r>
              <a:rPr lang="tr-TR" sz="2400" dirty="0">
                <a:solidFill>
                  <a:prstClr val="black"/>
                </a:solidFill>
                <a:cs typeface="Arial" charset="0"/>
              </a:rPr>
              <a:t> ve </a:t>
            </a:r>
            <a:r>
              <a:rPr lang="tr-TR" sz="2400" b="1" dirty="0">
                <a:solidFill>
                  <a:srgbClr val="7030A0"/>
                </a:solidFill>
                <a:cs typeface="Arial" charset="0"/>
              </a:rPr>
              <a:t>Yakutiye</a:t>
            </a:r>
            <a:r>
              <a:rPr lang="tr-TR" sz="2400" dirty="0">
                <a:solidFill>
                  <a:prstClr val="black"/>
                </a:solidFill>
                <a:cs typeface="Arial" charset="0"/>
              </a:rPr>
              <a:t>’yi de barındıran Erzurum’da yeni bir üniversitenin kurulmuş olması bilimsel ve kültürel zenginlik kaynağıdır. </a:t>
            </a:r>
            <a:r>
              <a:rPr lang="tr-T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099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259632" y="18864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Misyonumuz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1187624" y="1124744"/>
            <a:ext cx="79563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tr-TR" sz="2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Bilim ve teknolojinin gelişmesine katkıda bulunan, </a:t>
            </a:r>
            <a:endParaRPr lang="tr-TR" sz="200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indent="-285750" algn="just">
              <a:lnSpc>
                <a:spcPct val="250000"/>
              </a:lnSpc>
            </a:pPr>
            <a:r>
              <a:rPr lang="tr-TR" sz="2000" dirty="0" smtClean="0">
                <a:solidFill>
                  <a:schemeClr val="accent3">
                    <a:lumMod val="75000"/>
                  </a:schemeClr>
                </a:solidFill>
              </a:rPr>
              <a:t>ulusal </a:t>
            </a:r>
            <a:r>
              <a:rPr lang="tr-TR" sz="2000" dirty="0">
                <a:solidFill>
                  <a:schemeClr val="accent3">
                    <a:lumMod val="75000"/>
                  </a:schemeClr>
                </a:solidFill>
              </a:rPr>
              <a:t>ve uluslararası önemli projelere imza atan, </a:t>
            </a:r>
            <a:endParaRPr lang="tr-TR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indent="-285750" algn="just">
              <a:lnSpc>
                <a:spcPct val="250000"/>
              </a:lnSpc>
            </a:pPr>
            <a:r>
              <a:rPr lang="tr-TR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ülkenin </a:t>
            </a:r>
            <a:r>
              <a:rPr lang="tr-TR" sz="2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sosyo-ekonomik sorunlarının çözümüne yönelik araştırmalar </a:t>
            </a:r>
            <a:r>
              <a:rPr lang="tr-TR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yapan,</a:t>
            </a:r>
          </a:p>
          <a:p>
            <a:pPr indent="-285750" algn="just">
              <a:lnSpc>
                <a:spcPct val="250000"/>
              </a:lnSpc>
            </a:pPr>
            <a:r>
              <a:rPr lang="tr-TR" sz="2000" dirty="0" smtClean="0">
                <a:solidFill>
                  <a:schemeClr val="accent3">
                    <a:lumMod val="75000"/>
                  </a:schemeClr>
                </a:solidFill>
              </a:rPr>
              <a:t>akademik </a:t>
            </a:r>
            <a:r>
              <a:rPr lang="tr-TR" sz="2000" dirty="0">
                <a:solidFill>
                  <a:schemeClr val="accent3">
                    <a:lumMod val="75000"/>
                  </a:schemeClr>
                </a:solidFill>
              </a:rPr>
              <a:t>kadrosunu nitelikli akademisyenlerle donatmayı öncelikli hedefleri arasına </a:t>
            </a:r>
            <a:r>
              <a:rPr lang="tr-TR" sz="2000" dirty="0" smtClean="0">
                <a:solidFill>
                  <a:schemeClr val="accent3">
                    <a:lumMod val="75000"/>
                  </a:schemeClr>
                </a:solidFill>
              </a:rPr>
              <a:t>koyan, </a:t>
            </a:r>
          </a:p>
          <a:p>
            <a:pPr indent="-285750" algn="just">
              <a:lnSpc>
                <a:spcPct val="250000"/>
              </a:lnSpc>
            </a:pPr>
            <a:r>
              <a:rPr lang="tr-TR" sz="2000" dirty="0" smtClean="0"/>
              <a:t>bir </a:t>
            </a:r>
            <a:r>
              <a:rPr lang="tr-TR" sz="2000" dirty="0"/>
              <a:t>üniversite kurmak.</a:t>
            </a: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509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192046" y="443799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Hedeflerimiz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1215900" y="1340768"/>
            <a:ext cx="756084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 algn="just">
              <a:lnSpc>
                <a:spcPct val="150000"/>
              </a:lnSpc>
            </a:pPr>
            <a:r>
              <a:rPr lang="tr-TR" sz="2200" dirty="0">
                <a:latin typeface="Arial" pitchFamily="34" charset="0"/>
                <a:cs typeface="Arial" pitchFamily="34" charset="0"/>
              </a:rPr>
              <a:t>Kültürel ve Bilimsel anlamda </a:t>
            </a:r>
            <a:r>
              <a:rPr lang="tr-TR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İpek yolu 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misyonunu üstlenerek Erzurum’u;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tr-TR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Kafkaslar,</a:t>
            </a:r>
            <a:endParaRPr lang="tr-TR" sz="22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Orta Asya ve</a:t>
            </a:r>
            <a:endParaRPr lang="tr-TR" sz="22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Ortadoğu’daki</a:t>
            </a:r>
          </a:p>
          <a:p>
            <a:pPr marL="285750" indent="-285750">
              <a:lnSpc>
                <a:spcPct val="150000"/>
              </a:lnSpc>
            </a:pPr>
            <a:endParaRPr lang="tr-TR" sz="22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</a:pPr>
            <a:r>
              <a:rPr lang="tr-TR" sz="2200" dirty="0" smtClean="0">
                <a:latin typeface="Arial" pitchFamily="34" charset="0"/>
                <a:cs typeface="Arial" pitchFamily="34" charset="0"/>
              </a:rPr>
              <a:t>yüksek öğrenim taleplerini karşılayacak bir eğitim üssü</a:t>
            </a:r>
          </a:p>
          <a:p>
            <a:pPr marL="285750" indent="-285750">
              <a:lnSpc>
                <a:spcPct val="150000"/>
              </a:lnSpc>
            </a:pPr>
            <a:r>
              <a:rPr lang="tr-TR" sz="2200" dirty="0" smtClean="0">
                <a:latin typeface="Arial" pitchFamily="34" charset="0"/>
                <a:cs typeface="Arial" pitchFamily="34" charset="0"/>
              </a:rPr>
              <a:t>haline getirmek.</a:t>
            </a:r>
            <a:endParaRPr lang="tr-T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728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261537" y="1196752"/>
            <a:ext cx="77768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rgbClr val="FF0000"/>
              </a:buClr>
              <a:buFont typeface="Wingdings" pitchFamily="2" charset="2"/>
              <a:buChar char="ü"/>
            </a:pPr>
            <a:endParaRPr lang="tr-TR" sz="2200" dirty="0" smtClean="0"/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ü"/>
            </a:pPr>
            <a:endParaRPr lang="tr-TR" sz="2200" dirty="0" smtClean="0"/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ü"/>
            </a:pPr>
            <a:endParaRPr lang="tr-TR" sz="2200" dirty="0" smtClean="0"/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400" dirty="0" smtClean="0">
                <a:latin typeface="Arial" pitchFamily="34" charset="0"/>
                <a:cs typeface="Arial" pitchFamily="34" charset="0"/>
              </a:rPr>
              <a:t>Bilim ve teknolojinin gelişmesine katkıda bulunan,</a:t>
            </a:r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ü"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ü"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400" dirty="0" smtClean="0">
                <a:latin typeface="Arial" pitchFamily="34" charset="0"/>
                <a:cs typeface="Arial" pitchFamily="34" charset="0"/>
              </a:rPr>
              <a:t>Ulusal ve uluslararası önemli projelere imza atan</a:t>
            </a:r>
          </a:p>
          <a:p>
            <a:pPr algn="just"/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475656" y="4437113"/>
            <a:ext cx="676875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YÜKSEK TEKNOLOJİ MERKEZİ  </a:t>
            </a:r>
          </a:p>
          <a:p>
            <a:pPr algn="ctr"/>
            <a:endParaRPr lang="tr-TR" sz="24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					kurmak.</a:t>
            </a:r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tr-TR" sz="2200" dirty="0"/>
          </a:p>
        </p:txBody>
      </p:sp>
      <p:sp>
        <p:nvSpPr>
          <p:cNvPr id="4" name="Dikdörtgen 3"/>
          <p:cNvSpPr/>
          <p:nvPr/>
        </p:nvSpPr>
        <p:spPr>
          <a:xfrm>
            <a:off x="1115617" y="188640"/>
            <a:ext cx="792278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tr-TR" sz="32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Calibri" pitchFamily="34" charset="0"/>
              </a:rPr>
              <a:t>Hedeflerimiz</a:t>
            </a:r>
          </a:p>
        </p:txBody>
      </p:sp>
    </p:spTree>
    <p:extLst>
      <p:ext uri="{BB962C8B-B14F-4D97-AF65-F5344CB8AC3E}">
        <p14:creationId xmlns="" xmlns:p14="http://schemas.microsoft.com/office/powerpoint/2010/main" val="210655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899592" y="116632"/>
            <a:ext cx="80648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tr-TR" sz="32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  <a:p>
            <a:pPr marL="0" lvl="1" algn="ctr"/>
            <a:r>
              <a:rPr lang="tr-TR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Calibri" pitchFamily="34" charset="0"/>
              </a:rPr>
              <a:t>Hedeflerimiz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tr-TR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259632" y="1193096"/>
            <a:ext cx="7560840" cy="1793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200" dirty="0" smtClean="0"/>
          </a:p>
          <a:p>
            <a:pPr algn="just">
              <a:lnSpc>
                <a:spcPct val="200000"/>
              </a:lnSpc>
              <a:buClr>
                <a:srgbClr val="FF0000"/>
              </a:buClr>
            </a:pPr>
            <a:r>
              <a:rPr lang="tr-TR" sz="2400" dirty="0" smtClean="0">
                <a:latin typeface="Arial" pitchFamily="34" charset="0"/>
                <a:cs typeface="Arial" pitchFamily="34" charset="0"/>
              </a:rPr>
              <a:t>Bölgemizin sosyo-ekonomik sorunlarının çözümüne yönelik araştırmalar yapan</a:t>
            </a: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367136" y="3356993"/>
            <a:ext cx="777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EKONOMİK  ve SOSYAL ARAŞTIRMALAR MERKEZİ </a:t>
            </a:r>
            <a:r>
              <a:rPr lang="tr-T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kurmak.</a:t>
            </a: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422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43608" y="332656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tr-TR" sz="3200" b="1" i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Yüksek Teknoloji Merkezi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1439652" y="1193096"/>
            <a:ext cx="698477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>
              <a:lnSpc>
                <a:spcPct val="150000"/>
              </a:lnSpc>
              <a:buClr>
                <a:srgbClr val="FF0000"/>
              </a:buClr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Ülkemizin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ihtiyaçları ve öncelikleri doğrultusunda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bilimsel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ve teknolojik araştırma projelerine öncülük 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edecek, ulusal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ve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uluslararası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tüm araştırmacılara açık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olacak ve özellikle </a:t>
            </a:r>
          </a:p>
          <a:p>
            <a:pPr marL="0" lvl="3">
              <a:buClr>
                <a:srgbClr val="FF0000"/>
              </a:buClr>
            </a:pPr>
            <a:endParaRPr lang="tr-TR" sz="2200" dirty="0" smtClean="0"/>
          </a:p>
          <a:p>
            <a:pPr marL="342900" indent="-342900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b="1" i="1" dirty="0" smtClean="0">
                <a:solidFill>
                  <a:schemeClr val="accent3">
                    <a:lumMod val="75000"/>
                  </a:schemeClr>
                </a:solidFill>
              </a:rPr>
              <a:t>Genetik,</a:t>
            </a:r>
          </a:p>
          <a:p>
            <a:pPr marL="342900" indent="-342900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b="1" i="1" dirty="0" err="1" smtClean="0">
                <a:solidFill>
                  <a:schemeClr val="accent3">
                    <a:lumMod val="75000"/>
                  </a:schemeClr>
                </a:solidFill>
              </a:rPr>
              <a:t>Biyoteknoloji</a:t>
            </a:r>
            <a:r>
              <a:rPr lang="tr-TR" sz="2200" b="1" i="1" dirty="0" smtClean="0">
                <a:solidFill>
                  <a:schemeClr val="accent3">
                    <a:lumMod val="75000"/>
                  </a:schemeClr>
                </a:solidFill>
              </a:rPr>
              <a:t>,</a:t>
            </a:r>
          </a:p>
          <a:p>
            <a:pPr marL="342900" indent="-342900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b="1" i="1" dirty="0" err="1" smtClean="0">
                <a:solidFill>
                  <a:schemeClr val="accent3">
                    <a:lumMod val="75000"/>
                  </a:schemeClr>
                </a:solidFill>
              </a:rPr>
              <a:t>Nanoteknoloji</a:t>
            </a:r>
            <a:r>
              <a:rPr lang="tr-TR" sz="2200" b="1" i="1" dirty="0" smtClean="0">
                <a:solidFill>
                  <a:schemeClr val="accent3">
                    <a:lumMod val="75000"/>
                  </a:schemeClr>
                </a:solidFill>
              </a:rPr>
              <a:t> ve</a:t>
            </a:r>
          </a:p>
          <a:p>
            <a:pPr marL="342900" indent="-342900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b="1" i="1" dirty="0" smtClean="0">
                <a:solidFill>
                  <a:schemeClr val="accent3">
                    <a:lumMod val="75000"/>
                  </a:schemeClr>
                </a:solidFill>
              </a:rPr>
              <a:t>Bilişim teknolojileri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tr-T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alanlarında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araştırmaların yürütüleceği bir 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merkez.</a:t>
            </a:r>
            <a:endParaRPr lang="tr-TR" sz="2200" b="1" i="1" dirty="0" smtClean="0"/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ü"/>
            </a:pPr>
            <a:endParaRPr lang="tr-TR" sz="2200" dirty="0"/>
          </a:p>
        </p:txBody>
      </p:sp>
    </p:spTree>
    <p:extLst>
      <p:ext uri="{BB962C8B-B14F-4D97-AF65-F5344CB8AC3E}">
        <p14:creationId xmlns="" xmlns:p14="http://schemas.microsoft.com/office/powerpoint/2010/main" val="210422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43608" y="1133455"/>
            <a:ext cx="7776864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endParaRPr lang="tr-TR" sz="2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tr-TR" sz="2200" dirty="0" smtClean="0">
                <a:latin typeface="Arial" pitchFamily="34" charset="0"/>
                <a:cs typeface="Arial" pitchFamily="34" charset="0"/>
              </a:rPr>
              <a:t>Bölgemizin sosyal ve ekonomik sorunlarının çözümüne yönelik:</a:t>
            </a:r>
          </a:p>
          <a:p>
            <a:pPr lvl="1"/>
            <a:endParaRPr lang="tr-TR" sz="2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Akademik araştırmalar yaptırmak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sz="22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 alanda özellikle doktora tezleri hazırlatmak 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sz="22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Araştırma sonuçlarını ülkenin </a:t>
            </a:r>
            <a:r>
              <a:rPr lang="tr-TR" sz="2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yönetim            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tr-TR" sz="22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birimlerine </a:t>
            </a:r>
            <a:r>
              <a:rPr lang="tr-TR" sz="2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çözüm önerileri şeklinde sunmak.</a:t>
            </a:r>
          </a:p>
          <a:p>
            <a:pPr marL="285750" indent="-285750">
              <a:buFont typeface="Arial" pitchFamily="34" charset="0"/>
              <a:buChar char="•"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87624" y="548680"/>
            <a:ext cx="74168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Ekonomik ve Sosyal Araştırmalar Merkezi</a:t>
            </a:r>
            <a:endParaRPr lang="tr-TR" sz="32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052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684</TotalTime>
  <Words>263</Words>
  <Application>Microsoft Office PowerPoint</Application>
  <PresentationFormat>Ekran Gösterisi (4:3)</PresentationFormat>
  <Paragraphs>76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Gündönümü</vt:lpstr>
      <vt:lpstr>Erzurum Teknik Üniversitesi’nin Misyonu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irfan</dc:creator>
  <cp:lastModifiedBy>ODİ</cp:lastModifiedBy>
  <cp:revision>88</cp:revision>
  <cp:lastPrinted>2011-05-12T13:42:25Z</cp:lastPrinted>
  <dcterms:created xsi:type="dcterms:W3CDTF">2011-01-04T06:07:33Z</dcterms:created>
  <dcterms:modified xsi:type="dcterms:W3CDTF">2011-06-05T08:36:17Z</dcterms:modified>
</cp:coreProperties>
</file>