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F5A6930-C8BF-4FC5-8FB2-0FC0320B1E88}" type="datetimeFigureOut">
              <a:rPr lang="tr-TR" smtClean="0"/>
              <a:pPr/>
              <a:t>04.06.2011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2B1FBA6-7406-42BD-9BD7-A8A6F78E072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1600200"/>
          </a:xfrm>
        </p:spPr>
        <p:txBody>
          <a:bodyPr/>
          <a:lstStyle/>
          <a:p>
            <a:r>
              <a:rPr lang="tr-TR" dirty="0" smtClean="0"/>
              <a:t>Ali </a:t>
            </a:r>
            <a:r>
              <a:rPr lang="tr-TR" dirty="0" err="1" smtClean="0"/>
              <a:t>Caglar</a:t>
            </a:r>
            <a:r>
              <a:rPr lang="tr-TR" dirty="0" smtClean="0"/>
              <a:t> GULLUCE, </a:t>
            </a:r>
            <a:r>
              <a:rPr lang="tr-TR" dirty="0" err="1" smtClean="0"/>
              <a:t>Ph</a:t>
            </a:r>
            <a:r>
              <a:rPr lang="tr-TR" dirty="0" smtClean="0"/>
              <a:t>.D</a:t>
            </a:r>
          </a:p>
          <a:p>
            <a:r>
              <a:rPr lang="tr-TR" dirty="0" err="1" smtClean="0"/>
              <a:t>Open</a:t>
            </a:r>
            <a:r>
              <a:rPr lang="tr-TR" dirty="0" smtClean="0"/>
              <a:t> Education </a:t>
            </a:r>
            <a:r>
              <a:rPr lang="tr-TR" dirty="0" err="1" smtClean="0"/>
              <a:t>Faculty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Discovering</a:t>
            </a:r>
            <a:r>
              <a:rPr lang="tr-TR" dirty="0" smtClean="0"/>
              <a:t> </a:t>
            </a:r>
            <a:r>
              <a:rPr lang="tr-TR" dirty="0" err="1" smtClean="0"/>
              <a:t>Creativity</a:t>
            </a:r>
            <a:r>
              <a:rPr lang="tr-TR" dirty="0" smtClean="0"/>
              <a:t> in </a:t>
            </a:r>
            <a:r>
              <a:rPr lang="tr-TR" dirty="0" err="1" smtClean="0"/>
              <a:t>Higher</a:t>
            </a:r>
            <a:r>
              <a:rPr lang="tr-TR" dirty="0" smtClean="0"/>
              <a:t> Education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573016"/>
            <a:ext cx="6800800" cy="2353816"/>
          </a:xfrm>
        </p:spPr>
        <p:txBody>
          <a:bodyPr>
            <a:normAutofit/>
          </a:bodyPr>
          <a:lstStyle/>
          <a:p>
            <a:r>
              <a:rPr lang="tr-TR" dirty="0" err="1" smtClean="0"/>
              <a:t>Tendency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generate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recognize</a:t>
            </a:r>
            <a:r>
              <a:rPr lang="tr-TR" dirty="0"/>
              <a:t> </a:t>
            </a:r>
            <a:r>
              <a:rPr lang="tr-TR" dirty="0" err="1"/>
              <a:t>ideas</a:t>
            </a:r>
            <a:r>
              <a:rPr lang="tr-TR" dirty="0"/>
              <a:t>, </a:t>
            </a:r>
            <a:r>
              <a:rPr lang="tr-TR" dirty="0" err="1"/>
              <a:t>alternatives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possibilities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useful</a:t>
            </a:r>
            <a:r>
              <a:rPr lang="tr-TR" dirty="0"/>
              <a:t> in </a:t>
            </a:r>
            <a:r>
              <a:rPr lang="tr-TR" dirty="0" err="1"/>
              <a:t>solving</a:t>
            </a:r>
            <a:r>
              <a:rPr lang="tr-TR" dirty="0"/>
              <a:t> </a:t>
            </a:r>
            <a:r>
              <a:rPr lang="tr-TR" dirty="0" err="1"/>
              <a:t>problems</a:t>
            </a:r>
            <a:r>
              <a:rPr lang="tr-TR" dirty="0"/>
              <a:t>, </a:t>
            </a:r>
            <a:r>
              <a:rPr lang="tr-TR" dirty="0" err="1"/>
              <a:t>communicating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entertaining</a:t>
            </a:r>
            <a:r>
              <a:rPr lang="tr-TR" dirty="0"/>
              <a:t> </a:t>
            </a:r>
            <a:r>
              <a:rPr lang="tr-TR" dirty="0" err="1"/>
              <a:t>ourselves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CONCEPTUAL FRAMEWORK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pPr lvl="1"/>
            <a:r>
              <a:rPr lang="tr-TR" dirty="0" smtClean="0"/>
              <a:t>1-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/>
              <a:t>for </a:t>
            </a:r>
            <a:r>
              <a:rPr lang="tr-TR" dirty="0" err="1"/>
              <a:t>novel</a:t>
            </a:r>
            <a:r>
              <a:rPr lang="tr-TR" dirty="0"/>
              <a:t>, </a:t>
            </a:r>
            <a:r>
              <a:rPr lang="tr-TR" dirty="0" err="1"/>
              <a:t>varied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complex</a:t>
            </a:r>
            <a:r>
              <a:rPr lang="tr-TR" dirty="0"/>
              <a:t> </a:t>
            </a:r>
            <a:r>
              <a:rPr lang="tr-TR" dirty="0" err="1"/>
              <a:t>stimulation</a:t>
            </a:r>
            <a:r>
              <a:rPr lang="tr-TR" dirty="0"/>
              <a:t> </a:t>
            </a:r>
            <a:endParaRPr lang="tr-TR" sz="2400" dirty="0"/>
          </a:p>
          <a:p>
            <a:pPr lvl="1"/>
            <a:r>
              <a:rPr lang="tr-TR" dirty="0" smtClean="0"/>
              <a:t>2-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communicate</a:t>
            </a:r>
            <a:r>
              <a:rPr lang="tr-TR" dirty="0"/>
              <a:t> </a:t>
            </a:r>
            <a:r>
              <a:rPr lang="tr-TR" dirty="0" err="1"/>
              <a:t>ideas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 </a:t>
            </a:r>
            <a:endParaRPr lang="tr-TR" sz="2400" dirty="0"/>
          </a:p>
          <a:p>
            <a:pPr lvl="1"/>
            <a:r>
              <a:rPr lang="tr-TR" dirty="0" smtClean="0"/>
              <a:t>3-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solve</a:t>
            </a:r>
            <a:r>
              <a:rPr lang="tr-TR" dirty="0"/>
              <a:t> </a:t>
            </a:r>
            <a:r>
              <a:rPr lang="tr-TR" dirty="0" err="1"/>
              <a:t>problems</a:t>
            </a:r>
            <a:r>
              <a:rPr lang="tr-TR" dirty="0"/>
              <a:t> </a:t>
            </a:r>
            <a:endParaRPr lang="tr-TR" sz="2400" dirty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/>
              <a:t>be </a:t>
            </a:r>
            <a:r>
              <a:rPr lang="tr-TR" dirty="0" err="1"/>
              <a:t>creative</a:t>
            </a:r>
            <a:r>
              <a:rPr lang="tr-TR" dirty="0"/>
              <a:t>: 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4236" y="531938"/>
            <a:ext cx="8576235" cy="5849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err="1"/>
              <a:t>Internal</a:t>
            </a:r>
            <a:r>
              <a:rPr lang="tr-TR" i="1" dirty="0"/>
              <a:t> </a:t>
            </a:r>
            <a:r>
              <a:rPr lang="tr-TR" i="1" dirty="0" err="1"/>
              <a:t>organisation</a:t>
            </a:r>
            <a:r>
              <a:rPr lang="tr-TR" i="1" dirty="0"/>
              <a:t>: </a:t>
            </a:r>
            <a:r>
              <a:rPr lang="tr-TR" i="1" dirty="0" smtClean="0"/>
              <a:t/>
            </a:r>
            <a:br>
              <a:rPr lang="tr-TR" i="1" dirty="0" smtClean="0"/>
            </a:br>
            <a:r>
              <a:rPr lang="tr-TR" i="1" dirty="0" err="1" smtClean="0"/>
              <a:t>structures</a:t>
            </a:r>
            <a:r>
              <a:rPr lang="tr-TR" i="1" dirty="0" smtClean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culture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6400800" cy="1600200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T’s</a:t>
            </a:r>
            <a:r>
              <a:rPr lang="tr-TR" dirty="0" smtClean="0"/>
              <a:t>: </a:t>
            </a:r>
          </a:p>
          <a:p>
            <a:r>
              <a:rPr lang="tr-TR" dirty="0" err="1" smtClean="0"/>
              <a:t>Technology</a:t>
            </a:r>
            <a:r>
              <a:rPr lang="tr-TR" dirty="0" smtClean="0"/>
              <a:t>, </a:t>
            </a:r>
            <a:endParaRPr lang="tr-TR" dirty="0" smtClean="0"/>
          </a:p>
          <a:p>
            <a:r>
              <a:rPr lang="tr-TR" dirty="0" err="1" smtClean="0"/>
              <a:t>Talent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Tolerance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i="1" dirty="0" err="1" smtClean="0"/>
              <a:t>External</a:t>
            </a:r>
            <a:r>
              <a:rPr lang="tr-TR" i="1" dirty="0" smtClean="0"/>
              <a:t> </a:t>
            </a:r>
            <a:r>
              <a:rPr lang="tr-TR" i="1" dirty="0" err="1" smtClean="0"/>
              <a:t>environment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3789040"/>
            <a:ext cx="6400800" cy="1600200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Originality</a:t>
            </a:r>
            <a:r>
              <a:rPr lang="tr-TR" dirty="0"/>
              <a:t>: </a:t>
            </a:r>
            <a:endParaRPr lang="tr-TR" dirty="0" smtClean="0"/>
          </a:p>
          <a:p>
            <a:r>
              <a:rPr lang="tr-TR" dirty="0" err="1"/>
              <a:t>Appropriateness</a:t>
            </a:r>
            <a:r>
              <a:rPr lang="tr-TR" dirty="0"/>
              <a:t>: </a:t>
            </a:r>
            <a:endParaRPr lang="tr-TR" dirty="0" smtClean="0"/>
          </a:p>
          <a:p>
            <a:r>
              <a:rPr lang="tr-TR" dirty="0" err="1"/>
              <a:t>Future</a:t>
            </a:r>
            <a:r>
              <a:rPr lang="tr-TR" dirty="0"/>
              <a:t> </a:t>
            </a:r>
            <a:r>
              <a:rPr lang="tr-TR" dirty="0" err="1"/>
              <a:t>orientation</a:t>
            </a:r>
            <a:r>
              <a:rPr lang="tr-TR" dirty="0"/>
              <a:t>: </a:t>
            </a:r>
            <a:endParaRPr lang="tr-TR" dirty="0" smtClean="0"/>
          </a:p>
          <a:p>
            <a:r>
              <a:rPr lang="tr-TR" dirty="0"/>
              <a:t>Problem-</a:t>
            </a:r>
            <a:r>
              <a:rPr lang="tr-TR" dirty="0" err="1"/>
              <a:t>solving</a:t>
            </a:r>
            <a:r>
              <a:rPr lang="tr-TR" dirty="0"/>
              <a:t> </a:t>
            </a:r>
            <a:r>
              <a:rPr lang="tr-TR" dirty="0" err="1"/>
              <a:t>ability</a:t>
            </a:r>
            <a:r>
              <a:rPr lang="tr-TR" dirty="0"/>
              <a:t>: 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i="1" dirty="0" err="1"/>
              <a:t>Core</a:t>
            </a:r>
            <a:r>
              <a:rPr lang="tr-TR" i="1" dirty="0"/>
              <a:t> </a:t>
            </a:r>
            <a:r>
              <a:rPr lang="tr-TR" i="1" dirty="0" err="1"/>
              <a:t>characteristics</a:t>
            </a:r>
            <a:r>
              <a:rPr lang="tr-TR" i="1" dirty="0"/>
              <a:t> of </a:t>
            </a:r>
            <a:r>
              <a:rPr lang="tr-TR" i="1" dirty="0" err="1"/>
              <a:t>Creativity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068960"/>
            <a:ext cx="7272808" cy="352839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tr-TR" dirty="0" err="1" smtClean="0"/>
              <a:t>Structured</a:t>
            </a:r>
            <a:r>
              <a:rPr lang="tr-TR" dirty="0" smtClean="0"/>
              <a:t> </a:t>
            </a:r>
            <a:r>
              <a:rPr lang="tr-TR" dirty="0" err="1" smtClean="0"/>
              <a:t>exchanges</a:t>
            </a:r>
            <a:r>
              <a:rPr lang="tr-TR" dirty="0" smtClean="0"/>
              <a:t>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/>
              <a:t>disciplines</a:t>
            </a:r>
            <a:r>
              <a:rPr lang="tr-TR" dirty="0"/>
              <a:t> 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err="1"/>
              <a:t>Diversity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</a:t>
            </a:r>
            <a:r>
              <a:rPr lang="tr-TR" dirty="0" err="1"/>
              <a:t>institutions</a:t>
            </a:r>
            <a:r>
              <a:rPr lang="tr-TR" dirty="0"/>
              <a:t> 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/>
              <a:t>“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step </a:t>
            </a:r>
            <a:r>
              <a:rPr lang="tr-TR" dirty="0" err="1"/>
              <a:t>ahead</a:t>
            </a:r>
            <a:r>
              <a:rPr lang="tr-TR" dirty="0"/>
              <a:t>”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times</a:t>
            </a:r>
            <a:r>
              <a:rPr lang="tr-TR" dirty="0"/>
              <a:t> 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organisation</a:t>
            </a:r>
            <a:r>
              <a:rPr lang="tr-TR" dirty="0"/>
              <a:t> 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err="1"/>
              <a:t>institutional</a:t>
            </a:r>
            <a:r>
              <a:rPr lang="tr-TR" dirty="0"/>
              <a:t> </a:t>
            </a:r>
            <a:r>
              <a:rPr lang="tr-TR" dirty="0" err="1"/>
              <a:t>structures</a:t>
            </a:r>
            <a:r>
              <a:rPr lang="tr-TR" dirty="0"/>
              <a:t> </a:t>
            </a:r>
            <a:r>
              <a:rPr lang="tr-TR" dirty="0" err="1" smtClean="0"/>
              <a:t>aiming</a:t>
            </a:r>
            <a:r>
              <a:rPr lang="tr-TR" dirty="0" smtClean="0"/>
              <a:t> </a:t>
            </a:r>
            <a:r>
              <a:rPr lang="tr-TR" dirty="0"/>
              <a:t>at </a:t>
            </a:r>
            <a:r>
              <a:rPr lang="tr-TR" dirty="0" err="1"/>
              <a:t>balancing</a:t>
            </a:r>
            <a:r>
              <a:rPr lang="tr-TR" dirty="0"/>
              <a:t> </a:t>
            </a:r>
            <a:r>
              <a:rPr lang="tr-TR" dirty="0" err="1"/>
              <a:t>stability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 smtClean="0"/>
              <a:t>flexibility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err="1"/>
              <a:t>institutional</a:t>
            </a:r>
            <a:r>
              <a:rPr lang="tr-TR" dirty="0"/>
              <a:t> </a:t>
            </a:r>
            <a:r>
              <a:rPr lang="tr-TR" dirty="0" err="1"/>
              <a:t>leadership</a:t>
            </a:r>
            <a:r>
              <a:rPr lang="tr-TR" dirty="0"/>
              <a:t> 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endParaRPr lang="tr-TR" dirty="0" smtClean="0"/>
          </a:p>
          <a:p>
            <a:pPr>
              <a:buFont typeface="Arial" pitchFamily="34" charset="0"/>
              <a:buChar char="•"/>
            </a:pPr>
            <a:endParaRPr lang="tr-TR" dirty="0"/>
          </a:p>
          <a:p>
            <a:pPr>
              <a:buFont typeface="Arial" pitchFamily="34" charset="0"/>
              <a:buChar char="•"/>
            </a:pP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tr-TR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KEY RECOMMENDATIONS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38</TotalTime>
  <Words>132</Words>
  <Application>Microsoft Office PowerPoint</Application>
  <PresentationFormat>Ekran Gösterisi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Hisse Senedi</vt:lpstr>
      <vt:lpstr>Discovering Creativity in Higher Education</vt:lpstr>
      <vt:lpstr>CONCEPTUAL FRAMEWORK </vt:lpstr>
      <vt:lpstr>Three reasons to be creative:  </vt:lpstr>
      <vt:lpstr>Slayt 4</vt:lpstr>
      <vt:lpstr>Internal organisation:  structures and culture </vt:lpstr>
      <vt:lpstr>External environment</vt:lpstr>
      <vt:lpstr>Core characteristics of Creativity </vt:lpstr>
      <vt:lpstr>KEY RECOMMENDATIONS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Creativity in Higher Education</dc:title>
  <dc:creator>Öğrenci</dc:creator>
  <cp:lastModifiedBy>İRFAN</cp:lastModifiedBy>
  <cp:revision>7</cp:revision>
  <dcterms:created xsi:type="dcterms:W3CDTF">2011-06-02T08:28:51Z</dcterms:created>
  <dcterms:modified xsi:type="dcterms:W3CDTF">2011-06-04T17:04:47Z</dcterms:modified>
</cp:coreProperties>
</file>